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872" r:id="rId2"/>
    <p:sldId id="873" r:id="rId3"/>
    <p:sldId id="2145705527" r:id="rId4"/>
    <p:sldId id="863" r:id="rId5"/>
    <p:sldId id="259" r:id="rId6"/>
    <p:sldId id="2145705530" r:id="rId7"/>
    <p:sldId id="2145705531" r:id="rId8"/>
    <p:sldId id="2145705528" r:id="rId9"/>
    <p:sldId id="257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1719"/>
    <a:srgbClr val="FFFFFF"/>
    <a:srgbClr val="FF7C80"/>
    <a:srgbClr val="EF2619"/>
    <a:srgbClr val="D92027"/>
    <a:srgbClr val="DC251D"/>
    <a:srgbClr val="D51E17"/>
    <a:srgbClr val="FEF602"/>
    <a:srgbClr val="000000"/>
    <a:srgbClr val="42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405"/>
  </p:normalViewPr>
  <p:slideViewPr>
    <p:cSldViewPr snapToGrid="0" snapToObjects="1">
      <p:cViewPr>
        <p:scale>
          <a:sx n="73" d="100"/>
          <a:sy n="73" d="100"/>
        </p:scale>
        <p:origin x="594" y="-120"/>
      </p:cViewPr>
      <p:guideLst>
        <p:guide orient="horz" pos="24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Garzon Garzon" userId="2fc00920f01606c8" providerId="LiveId" clId="{7DD2B9C3-5D53-44CE-B2E3-3A33A6FBEE11}"/>
    <pc:docChg chg="undo custSel modSld">
      <pc:chgData name="Andrea Garzon Garzon" userId="2fc00920f01606c8" providerId="LiveId" clId="{7DD2B9C3-5D53-44CE-B2E3-3A33A6FBEE11}" dt="2022-09-01T21:48:25.248" v="173" actId="20577"/>
      <pc:docMkLst>
        <pc:docMk/>
      </pc:docMkLst>
      <pc:sldChg chg="modSp mod">
        <pc:chgData name="Andrea Garzon Garzon" userId="2fc00920f01606c8" providerId="LiveId" clId="{7DD2B9C3-5D53-44CE-B2E3-3A33A6FBEE11}" dt="2022-09-01T21:48:25.248" v="173" actId="20577"/>
        <pc:sldMkLst>
          <pc:docMk/>
          <pc:sldMk cId="2865928393" sldId="2145705528"/>
        </pc:sldMkLst>
        <pc:spChg chg="mod">
          <ac:chgData name="Andrea Garzon Garzon" userId="2fc00920f01606c8" providerId="LiveId" clId="{7DD2B9C3-5D53-44CE-B2E3-3A33A6FBEE11}" dt="2022-09-01T21:48:25.248" v="173" actId="20577"/>
          <ac:spMkLst>
            <pc:docMk/>
            <pc:sldMk cId="2865928393" sldId="2145705528"/>
            <ac:spMk id="3" creationId="{A5BAE9D5-3125-1E1E-E9DA-1FFFD31A4E8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dirty="0">
                <a:solidFill>
                  <a:schemeClr val="tx1"/>
                </a:solidFill>
              </a:rPr>
              <a:t> Genero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FB1C-2647-8D0D-482E1FD7B5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FB1C-2647-8D0D-482E1FD7B52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B1C-2647-8D0D-482E1FD7B52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B1C-2647-8D0D-482E1FD7B52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B1C-2647-8D0D-482E1FD7B520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B1C-2647-8D0D-482E1FD7B5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20-25</c:v>
                </c:pt>
                <c:pt idx="1">
                  <c:v>26-31</c:v>
                </c:pt>
                <c:pt idx="2">
                  <c:v>32-37</c:v>
                </c:pt>
                <c:pt idx="3">
                  <c:v>38-43</c:v>
                </c:pt>
                <c:pt idx="4">
                  <c:v>44-49</c:v>
                </c:pt>
                <c:pt idx="5">
                  <c:v>50 +</c:v>
                </c:pt>
              </c:strCache>
            </c:strRef>
          </c:cat>
          <c:val>
            <c:numRef>
              <c:f>Sheet1!$B$2:$B$7</c:f>
              <c:numCache>
                <c:formatCode>###0.0%</c:formatCode>
                <c:ptCount val="6"/>
                <c:pt idx="0">
                  <c:v>-0.35</c:v>
                </c:pt>
                <c:pt idx="1">
                  <c:v>-0.27</c:v>
                </c:pt>
                <c:pt idx="2">
                  <c:v>-0.22</c:v>
                </c:pt>
                <c:pt idx="3">
                  <c:v>-0.1</c:v>
                </c:pt>
                <c:pt idx="4">
                  <c:v>-0.04</c:v>
                </c:pt>
                <c:pt idx="5">
                  <c:v>-0.03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E6-4840-ABC4-4EE257A650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F05B5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B1C-2647-8D0D-482E1FD7B52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B1C-2647-8D0D-482E1FD7B52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B1C-2647-8D0D-482E1FD7B52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B1C-2647-8D0D-482E1FD7B52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B1C-2647-8D0D-482E1FD7B52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B1C-2647-8D0D-482E1FD7B5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20-25</c:v>
                </c:pt>
                <c:pt idx="1">
                  <c:v>26-31</c:v>
                </c:pt>
                <c:pt idx="2">
                  <c:v>32-37</c:v>
                </c:pt>
                <c:pt idx="3">
                  <c:v>38-43</c:v>
                </c:pt>
                <c:pt idx="4">
                  <c:v>44-49</c:v>
                </c:pt>
                <c:pt idx="5">
                  <c:v>50 +</c:v>
                </c:pt>
              </c:strCache>
            </c:strRef>
          </c:cat>
          <c:val>
            <c:numRef>
              <c:f>Sheet1!$C$2:$C$7</c:f>
              <c:numCache>
                <c:formatCode>###0.0%</c:formatCode>
                <c:ptCount val="6"/>
                <c:pt idx="0">
                  <c:v>0.36</c:v>
                </c:pt>
                <c:pt idx="1">
                  <c:v>0.24</c:v>
                </c:pt>
                <c:pt idx="2">
                  <c:v>0.18</c:v>
                </c:pt>
                <c:pt idx="3">
                  <c:v>0.11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E6-4840-ABC4-4EE257A650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989880"/>
        <c:axId val="251993408"/>
      </c:barChart>
      <c:catAx>
        <c:axId val="2519898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dirty="0"/>
                  <a:t>Rangos de Edad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51993408"/>
        <c:crosses val="autoZero"/>
        <c:auto val="1"/>
        <c:lblAlgn val="ctr"/>
        <c:lblOffset val="10"/>
        <c:noMultiLvlLbl val="0"/>
      </c:catAx>
      <c:valAx>
        <c:axId val="251993408"/>
        <c:scaling>
          <c:orientation val="minMax"/>
          <c:max val="0.5"/>
          <c:min val="-0.5"/>
        </c:scaling>
        <c:delete val="1"/>
        <c:axPos val="b"/>
        <c:numFmt formatCode="###0.0%" sourceLinked="1"/>
        <c:majorTickMark val="none"/>
        <c:minorTickMark val="none"/>
        <c:tickLblPos val="nextTo"/>
        <c:crossAx val="251989880"/>
        <c:crosses val="autoZero"/>
        <c:crossBetween val="between"/>
        <c:minorUnit val="2.0000000000000004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1-446A-9A00-D5C8B499445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1-446A-9A00-D5C8B499445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1-446A-9A00-D5C8B499445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1-446A-9A00-D5C8B499445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1-446A-9A00-D5C8B499445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F8C-407B-9C23-68CAC57203C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0.14000000000000001</c:v>
                </c:pt>
                <c:pt idx="1">
                  <c:v>0.3</c:v>
                </c:pt>
                <c:pt idx="2">
                  <c:v>0.4</c:v>
                </c:pt>
                <c:pt idx="3">
                  <c:v>0.12</c:v>
                </c:pt>
                <c:pt idx="4">
                  <c:v>0.03</c:v>
                </c:pt>
                <c:pt idx="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1-446A-9A00-D5C8B499445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1678608768"/>
        <c:axId val="1678619584"/>
      </c:barChart>
      <c:catAx>
        <c:axId val="167860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678619584"/>
        <c:crosses val="autoZero"/>
        <c:auto val="1"/>
        <c:lblAlgn val="ctr"/>
        <c:lblOffset val="100"/>
        <c:noMultiLvlLbl val="0"/>
      </c:catAx>
      <c:valAx>
        <c:axId val="167861958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67860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Monserrat"/>
        </a:defRPr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0A-471D-BF5E-341905D07B0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0A-471D-BF5E-341905D07B0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30A-471D-BF5E-341905D07B0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30A-471D-BF5E-341905D07B0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30A-471D-BF5E-341905D07B0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30A-471D-BF5E-341905D07B0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495-4200-B5A1-E99D1690C6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Otras ciudades</c:v>
                </c:pt>
                <c:pt idx="1">
                  <c:v>Cartagena</c:v>
                </c:pt>
                <c:pt idx="2">
                  <c:v>Bucaramanga</c:v>
                </c:pt>
                <c:pt idx="3">
                  <c:v>Barranquilla</c:v>
                </c:pt>
                <c:pt idx="4">
                  <c:v>Cali</c:v>
                </c:pt>
                <c:pt idx="5">
                  <c:v>Medellín</c:v>
                </c:pt>
                <c:pt idx="6">
                  <c:v>Bogotá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0.4</c:v>
                </c:pt>
                <c:pt idx="1">
                  <c:v>0.02</c:v>
                </c:pt>
                <c:pt idx="2">
                  <c:v>0.02</c:v>
                </c:pt>
                <c:pt idx="3">
                  <c:v>0.05</c:v>
                </c:pt>
                <c:pt idx="4">
                  <c:v>7.0000000000000007E-2</c:v>
                </c:pt>
                <c:pt idx="5">
                  <c:v>0.11</c:v>
                </c:pt>
                <c:pt idx="6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30A-471D-BF5E-341905D07B0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1678608768"/>
        <c:axId val="1678619584"/>
      </c:barChart>
      <c:catAx>
        <c:axId val="16786087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678619584"/>
        <c:crosses val="autoZero"/>
        <c:auto val="1"/>
        <c:lblAlgn val="ctr"/>
        <c:lblOffset val="100"/>
        <c:noMultiLvlLbl val="0"/>
      </c:catAx>
      <c:valAx>
        <c:axId val="1678619584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167860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Monserrat"/>
        </a:defRPr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1"/>
            <c:bubble3D val="0"/>
            <c:spPr>
              <a:solidFill>
                <a:srgbClr val="418AB3">
                  <a:lumMod val="50000"/>
                </a:srgbClr>
              </a:solidFill>
              <a:ln>
                <a:noFill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9CD-493F-B674-05677607FBD9}"/>
              </c:ext>
            </c:extLst>
          </c:dPt>
          <c:dPt>
            <c:idx val="1"/>
            <c:invertIfNegative val="0"/>
            <c:bubble3D val="0"/>
            <c:spPr>
              <a:solidFill>
                <a:srgbClr val="418AB3">
                  <a:lumMod val="40000"/>
                  <a:lumOff val="60000"/>
                </a:srgbClr>
              </a:solidFill>
              <a:ln>
                <a:noFill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9CD-493F-B674-05677607FBD9}"/>
              </c:ext>
            </c:extLst>
          </c:dPt>
          <c:dPt>
            <c:idx val="2"/>
            <c:invertIfNegative val="0"/>
            <c:bubble3D val="0"/>
            <c:spPr>
              <a:solidFill>
                <a:srgbClr val="418AB3">
                  <a:lumMod val="75000"/>
                </a:srgbClr>
              </a:solidFill>
              <a:ln>
                <a:noFill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9CD-493F-B674-05677607FBD9}"/>
              </c:ext>
            </c:extLst>
          </c:dPt>
          <c:dPt>
            <c:idx val="3"/>
            <c:invertIfNegative val="0"/>
            <c:bubble3D val="0"/>
            <c:spPr>
              <a:solidFill>
                <a:srgbClr val="418AB3">
                  <a:lumMod val="60000"/>
                  <a:lumOff val="40000"/>
                </a:srgbClr>
              </a:solidFill>
              <a:ln>
                <a:noFill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9CD-493F-B674-05677607FBD9}"/>
              </c:ext>
            </c:extLst>
          </c:dPt>
          <c:dPt>
            <c:idx val="4"/>
            <c:invertIfNegative val="0"/>
            <c:bubble3D val="0"/>
            <c:spPr>
              <a:solidFill>
                <a:srgbClr val="418AB3">
                  <a:lumMod val="20000"/>
                  <a:lumOff val="80000"/>
                </a:srgbClr>
              </a:solidFill>
              <a:ln>
                <a:noFill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9CD-493F-B674-05677607FB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Entre 1 y 5</c:v>
                </c:pt>
                <c:pt idx="1">
                  <c:v>Entre 5 y 10</c:v>
                </c:pt>
                <c:pt idx="2">
                  <c:v>Entre 10 y 15</c:v>
                </c:pt>
                <c:pt idx="3">
                  <c:v>Entre 15 y 20</c:v>
                </c:pt>
                <c:pt idx="4">
                  <c:v>Más de 20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0.59</c:v>
                </c:pt>
                <c:pt idx="1">
                  <c:v>0.26</c:v>
                </c:pt>
                <c:pt idx="2">
                  <c:v>0.09</c:v>
                </c:pt>
                <c:pt idx="3">
                  <c:v>0.03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9CD-493F-B674-05677607FB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78608768"/>
        <c:axId val="1678619584"/>
      </c:barChart>
      <c:catAx>
        <c:axId val="167860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678619584"/>
        <c:crosses val="autoZero"/>
        <c:auto val="1"/>
        <c:lblAlgn val="ctr"/>
        <c:lblOffset val="100"/>
        <c:noMultiLvlLbl val="0"/>
      </c:catAx>
      <c:valAx>
        <c:axId val="167861958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67860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Monserrat"/>
        </a:defRPr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643790533486871"/>
          <c:y val="3.4323902654758542E-2"/>
          <c:w val="0.54003216771608342"/>
          <c:h val="0.8487753221704893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5. Muy valorado</c:v>
                </c:pt>
              </c:strCache>
            </c:strRef>
          </c:tx>
          <c:spPr>
            <a:solidFill>
              <a:schemeClr val="accent2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Servicio y soporte al cliente</c:v>
                </c:pt>
                <c:pt idx="1">
                  <c:v>Politicas de privacidad visibles y claras</c:v>
                </c:pt>
                <c:pt idx="2">
                  <c:v>Solución de problemas antes, durante y despues de la transacción</c:v>
                </c:pt>
                <c:pt idx="3">
                  <c:v>Multiples opciones de pago</c:v>
                </c:pt>
                <c:pt idx="4">
                  <c:v>Generación automatica de soportes de pago</c:v>
                </c:pt>
                <c:pt idx="5">
                  <c:v>Simplicidad para realizar la transacción</c:v>
                </c:pt>
                <c:pt idx="6">
                  <c:v>Rapidez en la transacción</c:v>
                </c:pt>
                <c:pt idx="7">
                  <c:v>Seguridad</c:v>
                </c:pt>
              </c:strCache>
            </c:strRef>
          </c:cat>
          <c:val>
            <c:numRef>
              <c:f>Hoja1!$B$2:$B$9</c:f>
              <c:numCache>
                <c:formatCode>0%</c:formatCode>
                <c:ptCount val="8"/>
                <c:pt idx="0">
                  <c:v>0.35</c:v>
                </c:pt>
                <c:pt idx="1">
                  <c:v>0.41</c:v>
                </c:pt>
                <c:pt idx="2">
                  <c:v>0.45</c:v>
                </c:pt>
                <c:pt idx="3">
                  <c:v>0.49</c:v>
                </c:pt>
                <c:pt idx="4">
                  <c:v>0.5</c:v>
                </c:pt>
                <c:pt idx="5">
                  <c:v>0.56000000000000005</c:v>
                </c:pt>
                <c:pt idx="6">
                  <c:v>0.57999999999999996</c:v>
                </c:pt>
                <c:pt idx="7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72-4B9F-BA0D-8E3BDD05C63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5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Servicio y soporte al cliente</c:v>
                </c:pt>
                <c:pt idx="1">
                  <c:v>Politicas de privacidad visibles y claras</c:v>
                </c:pt>
                <c:pt idx="2">
                  <c:v>Solución de problemas antes, durante y despues de la transacción</c:v>
                </c:pt>
                <c:pt idx="3">
                  <c:v>Multiples opciones de pago</c:v>
                </c:pt>
                <c:pt idx="4">
                  <c:v>Generación automatica de soportes de pago</c:v>
                </c:pt>
                <c:pt idx="5">
                  <c:v>Simplicidad para realizar la transacción</c:v>
                </c:pt>
                <c:pt idx="6">
                  <c:v>Rapidez en la transacción</c:v>
                </c:pt>
                <c:pt idx="7">
                  <c:v>Seguridad</c:v>
                </c:pt>
              </c:strCache>
            </c:strRef>
          </c:cat>
          <c:val>
            <c:numRef>
              <c:f>Hoja1!$C$2:$C$9</c:f>
              <c:numCache>
                <c:formatCode>0%</c:formatCode>
                <c:ptCount val="8"/>
                <c:pt idx="0">
                  <c:v>0.25</c:v>
                </c:pt>
                <c:pt idx="1">
                  <c:v>0.23</c:v>
                </c:pt>
                <c:pt idx="2">
                  <c:v>0.2</c:v>
                </c:pt>
                <c:pt idx="3">
                  <c:v>0.21</c:v>
                </c:pt>
                <c:pt idx="4">
                  <c:v>0.21</c:v>
                </c:pt>
                <c:pt idx="5">
                  <c:v>0.17</c:v>
                </c:pt>
                <c:pt idx="6">
                  <c:v>0.16</c:v>
                </c:pt>
                <c:pt idx="7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72-4B9F-BA0D-8E3BDD05C63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Servicio y soporte al cliente</c:v>
                </c:pt>
                <c:pt idx="1">
                  <c:v>Politicas de privacidad visibles y claras</c:v>
                </c:pt>
                <c:pt idx="2">
                  <c:v>Solución de problemas antes, durante y despues de la transacción</c:v>
                </c:pt>
                <c:pt idx="3">
                  <c:v>Multiples opciones de pago</c:v>
                </c:pt>
                <c:pt idx="4">
                  <c:v>Generación automatica de soportes de pago</c:v>
                </c:pt>
                <c:pt idx="5">
                  <c:v>Simplicidad para realizar la transacción</c:v>
                </c:pt>
                <c:pt idx="6">
                  <c:v>Rapidez en la transacción</c:v>
                </c:pt>
                <c:pt idx="7">
                  <c:v>Seguridad</c:v>
                </c:pt>
              </c:strCache>
            </c:strRef>
          </c:cat>
          <c:val>
            <c:numRef>
              <c:f>Hoja1!$D$2:$D$9</c:f>
              <c:numCache>
                <c:formatCode>0%</c:formatCode>
                <c:ptCount val="8"/>
                <c:pt idx="0">
                  <c:v>0.22</c:v>
                </c:pt>
                <c:pt idx="1">
                  <c:v>0.2</c:v>
                </c:pt>
                <c:pt idx="2">
                  <c:v>0.18</c:v>
                </c:pt>
                <c:pt idx="3">
                  <c:v>0.19</c:v>
                </c:pt>
                <c:pt idx="4">
                  <c:v>0.17</c:v>
                </c:pt>
                <c:pt idx="5">
                  <c:v>0.15</c:v>
                </c:pt>
                <c:pt idx="6">
                  <c:v>0.15</c:v>
                </c:pt>
                <c:pt idx="7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72-4B9F-BA0D-8E3BDD05C63B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Servicio y soporte al cliente</c:v>
                </c:pt>
                <c:pt idx="1">
                  <c:v>Politicas de privacidad visibles y claras</c:v>
                </c:pt>
                <c:pt idx="2">
                  <c:v>Solución de problemas antes, durante y despues de la transacción</c:v>
                </c:pt>
                <c:pt idx="3">
                  <c:v>Multiples opciones de pago</c:v>
                </c:pt>
                <c:pt idx="4">
                  <c:v>Generación automatica de soportes de pago</c:v>
                </c:pt>
                <c:pt idx="5">
                  <c:v>Simplicidad para realizar la transacción</c:v>
                </c:pt>
                <c:pt idx="6">
                  <c:v>Rapidez en la transacción</c:v>
                </c:pt>
                <c:pt idx="7">
                  <c:v>Seguridad</c:v>
                </c:pt>
              </c:strCache>
            </c:strRef>
          </c:cat>
          <c:val>
            <c:numRef>
              <c:f>Hoja1!$E$2:$E$9</c:f>
              <c:numCache>
                <c:formatCode>0%</c:formatCode>
                <c:ptCount val="8"/>
                <c:pt idx="0">
                  <c:v>0.14000000000000001</c:v>
                </c:pt>
                <c:pt idx="1">
                  <c:v>0.11</c:v>
                </c:pt>
                <c:pt idx="2">
                  <c:v>0.12</c:v>
                </c:pt>
                <c:pt idx="3">
                  <c:v>0.09</c:v>
                </c:pt>
                <c:pt idx="4">
                  <c:v>0.09</c:v>
                </c:pt>
                <c:pt idx="5">
                  <c:v>0.09</c:v>
                </c:pt>
                <c:pt idx="6">
                  <c:v>0.08</c:v>
                </c:pt>
                <c:pt idx="7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72-4B9F-BA0D-8E3BDD05C63B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1. Poco valorado</c:v>
                </c:pt>
              </c:strCache>
            </c:strRef>
          </c:tx>
          <c:spPr>
            <a:solidFill>
              <a:schemeClr val="accent6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Servicio y soporte al cliente</c:v>
                </c:pt>
                <c:pt idx="1">
                  <c:v>Politicas de privacidad visibles y claras</c:v>
                </c:pt>
                <c:pt idx="2">
                  <c:v>Solución de problemas antes, durante y despues de la transacción</c:v>
                </c:pt>
                <c:pt idx="3">
                  <c:v>Multiples opciones de pago</c:v>
                </c:pt>
                <c:pt idx="4">
                  <c:v>Generación automatica de soportes de pago</c:v>
                </c:pt>
                <c:pt idx="5">
                  <c:v>Simplicidad para realizar la transacción</c:v>
                </c:pt>
                <c:pt idx="6">
                  <c:v>Rapidez en la transacción</c:v>
                </c:pt>
                <c:pt idx="7">
                  <c:v>Seguridad</c:v>
                </c:pt>
              </c:strCache>
            </c:strRef>
          </c:cat>
          <c:val>
            <c:numRef>
              <c:f>Hoja1!$F$2:$F$9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0.04</c:v>
                </c:pt>
                <c:pt idx="3">
                  <c:v>0.02</c:v>
                </c:pt>
                <c:pt idx="4">
                  <c:v>0.03</c:v>
                </c:pt>
                <c:pt idx="5">
                  <c:v>0.02</c:v>
                </c:pt>
                <c:pt idx="6">
                  <c:v>0.03</c:v>
                </c:pt>
                <c:pt idx="7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72-4B9F-BA0D-8E3BDD05C63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100"/>
        <c:axId val="1310367264"/>
        <c:axId val="1310366280"/>
      </c:barChart>
      <c:catAx>
        <c:axId val="13103672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310366280"/>
        <c:crosses val="autoZero"/>
        <c:auto val="1"/>
        <c:lblAlgn val="ctr"/>
        <c:lblOffset val="100"/>
        <c:noMultiLvlLbl val="0"/>
      </c:catAx>
      <c:valAx>
        <c:axId val="131036628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31036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485014612838259"/>
          <c:y val="0.91306889370097888"/>
          <c:w val="0.82122025322311243"/>
          <c:h val="6.7221769867373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Monserra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serrat"/>
        </a:defRPr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1"/>
            <c:bubble3D val="0"/>
            <c:spPr>
              <a:solidFill>
                <a:srgbClr val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22-4670-AF66-80F3B89527FA}"/>
              </c:ext>
            </c:extLst>
          </c:dPt>
          <c:dPt>
            <c:idx val="1"/>
            <c:invertIfNegative val="0"/>
            <c:bubble3D val="0"/>
            <c:spPr>
              <a:solidFill>
                <a:srgbClr val="C917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22-4670-AF66-80F3B89527F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B22-4670-AF66-80F3B89527FA}"/>
              </c:ext>
            </c:extLst>
          </c:dPt>
          <c:dPt>
            <c:idx val="3"/>
            <c:invertIfNegative val="0"/>
            <c:bubble3D val="0"/>
            <c:spPr>
              <a:solidFill>
                <a:srgbClr val="418AB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B22-4670-AF66-80F3B89527FA}"/>
              </c:ext>
            </c:extLst>
          </c:dPt>
          <c:dPt>
            <c:idx val="4"/>
            <c:invertIfNegative val="0"/>
            <c:bubble3D val="0"/>
            <c:spPr>
              <a:solidFill>
                <a:srgbClr val="DF53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B22-4670-AF66-80F3B89527FA}"/>
              </c:ext>
            </c:extLst>
          </c:dPt>
          <c:dPt>
            <c:idx val="5"/>
            <c:invertIfNegative val="0"/>
            <c:bubble3D val="0"/>
            <c:spPr>
              <a:solidFill>
                <a:srgbClr val="A6B7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B22-4670-AF66-80F3B89527FA}"/>
              </c:ext>
            </c:extLst>
          </c:dPt>
          <c:dPt>
            <c:idx val="6"/>
            <c:invertIfNegative val="0"/>
            <c:bubble3D val="0"/>
            <c:spPr>
              <a:solidFill>
                <a:srgbClr val="418AB3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B22-4670-AF66-80F3B89527FA}"/>
              </c:ext>
            </c:extLst>
          </c:dPt>
          <c:dPt>
            <c:idx val="7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B22-4670-AF66-80F3B89527F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B22-4670-AF66-80F3B89527FA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B22-4670-AF66-80F3B89527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Bancolombia</c:v>
                </c:pt>
                <c:pt idx="1">
                  <c:v>Claro</c:v>
                </c:pt>
                <c:pt idx="2">
                  <c:v>PSE</c:v>
                </c:pt>
                <c:pt idx="3">
                  <c:v>EPS</c:v>
                </c:pt>
                <c:pt idx="4">
                  <c:v>Davivienda</c:v>
                </c:pt>
                <c:pt idx="5">
                  <c:v>Movistar</c:v>
                </c:pt>
                <c:pt idx="6">
                  <c:v>Tigo</c:v>
                </c:pt>
                <c:pt idx="7">
                  <c:v>BBVA</c:v>
                </c:pt>
                <c:pt idx="8">
                  <c:v>Mi Planilla</c:v>
                </c:pt>
                <c:pt idx="9">
                  <c:v>Otras menciones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0.27</c:v>
                </c:pt>
                <c:pt idx="1">
                  <c:v>0.21</c:v>
                </c:pt>
                <c:pt idx="2">
                  <c:v>0.13</c:v>
                </c:pt>
                <c:pt idx="3">
                  <c:v>0.12</c:v>
                </c:pt>
                <c:pt idx="4">
                  <c:v>0.12</c:v>
                </c:pt>
                <c:pt idx="5">
                  <c:v>0.1</c:v>
                </c:pt>
                <c:pt idx="6">
                  <c:v>0.1</c:v>
                </c:pt>
                <c:pt idx="7">
                  <c:v>0.08</c:v>
                </c:pt>
                <c:pt idx="8">
                  <c:v>7.0000000000000007E-2</c:v>
                </c:pt>
                <c:pt idx="9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B22-4670-AF66-80F3B89527F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78608768"/>
        <c:axId val="1678619584"/>
      </c:barChart>
      <c:catAx>
        <c:axId val="167860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678619584"/>
        <c:crosses val="autoZero"/>
        <c:auto val="1"/>
        <c:lblAlgn val="ctr"/>
        <c:lblOffset val="100"/>
        <c:noMultiLvlLbl val="0"/>
      </c:catAx>
      <c:valAx>
        <c:axId val="167861958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67860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Monserrat"/>
        </a:defRPr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1"/>
            <c:bubble3D val="0"/>
            <c:spPr>
              <a:solidFill>
                <a:srgbClr val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3A6-45D7-8D09-79D73A7E4FD4}"/>
              </c:ext>
            </c:extLst>
          </c:dPt>
          <c:dPt>
            <c:idx val="1"/>
            <c:invertIfNegative val="0"/>
            <c:bubble3D val="0"/>
            <c:spPr>
              <a:solidFill>
                <a:srgbClr val="F692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3A6-45D7-8D09-79D73A7E4FD4}"/>
              </c:ext>
            </c:extLst>
          </c:dPt>
          <c:dPt>
            <c:idx val="2"/>
            <c:invertIfNegative val="0"/>
            <c:bubble3D val="0"/>
            <c:spPr>
              <a:solidFill>
                <a:srgbClr val="DF53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3A6-45D7-8D09-79D73A7E4FD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3A6-45D7-8D09-79D73A7E4FD4}"/>
              </c:ext>
            </c:extLst>
          </c:dPt>
          <c:dPt>
            <c:idx val="4"/>
            <c:invertIfNegative val="0"/>
            <c:bubble3D val="0"/>
            <c:spPr>
              <a:solidFill>
                <a:srgbClr val="A6B7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3A6-45D7-8D09-79D73A7E4FD4}"/>
              </c:ext>
            </c:extLst>
          </c:dPt>
          <c:dPt>
            <c:idx val="5"/>
            <c:invertIfNegative val="0"/>
            <c:bubble3D val="0"/>
            <c:spPr>
              <a:solidFill>
                <a:srgbClr val="418AB3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3A6-45D7-8D09-79D73A7E4FD4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3A6-45D7-8D09-79D73A7E4FD4}"/>
              </c:ext>
            </c:extLst>
          </c:dPt>
          <c:dPt>
            <c:idx val="7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3A6-45D7-8D09-79D73A7E4FD4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3A6-45D7-8D09-79D73A7E4FD4}"/>
              </c:ext>
            </c:extLst>
          </c:dPt>
          <c:dPt>
            <c:idx val="9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3A6-45D7-8D09-79D73A7E4F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serra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Bancolombia</c:v>
                </c:pt>
                <c:pt idx="1">
                  <c:v>PSE</c:v>
                </c:pt>
                <c:pt idx="2">
                  <c:v>Davivienda</c:v>
                </c:pt>
                <c:pt idx="3">
                  <c:v>Claro</c:v>
                </c:pt>
                <c:pt idx="4">
                  <c:v>Movistar</c:v>
                </c:pt>
                <c:pt idx="5">
                  <c:v>Tigo</c:v>
                </c:pt>
                <c:pt idx="6">
                  <c:v>PayU</c:v>
                </c:pt>
                <c:pt idx="7">
                  <c:v>BBVA</c:v>
                </c:pt>
                <c:pt idx="8">
                  <c:v>Banco de Bogotá</c:v>
                </c:pt>
                <c:pt idx="9">
                  <c:v>Otras menciones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0.58965517241379306</c:v>
                </c:pt>
                <c:pt idx="1">
                  <c:v>0.47586206896551725</c:v>
                </c:pt>
                <c:pt idx="2">
                  <c:v>0.2620689655172414</c:v>
                </c:pt>
                <c:pt idx="3">
                  <c:v>0.22413793103448276</c:v>
                </c:pt>
                <c:pt idx="4">
                  <c:v>0.14827586206896551</c:v>
                </c:pt>
                <c:pt idx="5">
                  <c:v>0.14137931034482759</c:v>
                </c:pt>
                <c:pt idx="6">
                  <c:v>0.11379310344827587</c:v>
                </c:pt>
                <c:pt idx="7">
                  <c:v>0.10344827586206896</c:v>
                </c:pt>
                <c:pt idx="8">
                  <c:v>8.2758620689655171E-2</c:v>
                </c:pt>
                <c:pt idx="9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3A6-45D7-8D09-79D73A7E4F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78608768"/>
        <c:axId val="1678619584"/>
      </c:barChart>
      <c:catAx>
        <c:axId val="167860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serrat"/>
                <a:ea typeface="+mn-ea"/>
                <a:cs typeface="+mn-cs"/>
              </a:defRPr>
            </a:pPr>
            <a:endParaRPr lang="es-CO"/>
          </a:p>
        </c:txPr>
        <c:crossAx val="1678619584"/>
        <c:crosses val="autoZero"/>
        <c:auto val="1"/>
        <c:lblAlgn val="ctr"/>
        <c:lblOffset val="100"/>
        <c:noMultiLvlLbl val="0"/>
      </c:catAx>
      <c:valAx>
        <c:axId val="1678619584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678608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Monserrat"/>
        </a:defRPr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DB16F-EFE8-734D-99C3-06197B5B350D}" type="datetimeFigureOut">
              <a:rPr lang="es-ES_tradnl" smtClean="0"/>
              <a:t>31/08/2022</a:t>
            </a:fld>
            <a:endParaRPr lang="es-ES_tradn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E0B1C-C33E-304A-9355-C7C013EE57B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14277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E0B1C-C33E-304A-9355-C7C013EE57B3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1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E0B1C-C33E-304A-9355-C7C013EE57B3}" type="slidenum">
              <a:rPr lang="es-ES_tradnl" smtClean="0"/>
              <a:t>9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4885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BC5F19-348B-F84A-98C3-07AD406EF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7C0DFF-AC66-9F42-845E-CB53A92E7BB4}" type="slidenum">
              <a:rPr lang="es-ES_tradnl" smtClean="0"/>
              <a:t>‹Nº›</a:t>
            </a:fld>
            <a:endParaRPr lang="es-ES_tradn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7DFA7C3-6CED-4498-8D04-E4F4D75B9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7972" y="1742134"/>
            <a:ext cx="3626580" cy="3422654"/>
          </a:xfrm>
          <a:prstGeom prst="rect">
            <a:avLst/>
          </a:prstGeom>
        </p:spPr>
      </p:pic>
      <p:pic>
        <p:nvPicPr>
          <p:cNvPr id="9" name="Imagen 8" descr="Persona sosteniendo el mouse">
            <a:extLst>
              <a:ext uri="{FF2B5EF4-FFF2-40B4-BE49-F238E27FC236}">
                <a16:creationId xmlns:a16="http://schemas.microsoft.com/office/drawing/2014/main" id="{98934D3E-F6E6-4C85-B2AF-14D258C76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2" r="9427"/>
          <a:stretch/>
        </p:blipFill>
        <p:spPr>
          <a:xfrm flipH="1">
            <a:off x="5595324" y="0"/>
            <a:ext cx="6596676" cy="685800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133E04D-93EB-4488-A8A7-736F11350F26}"/>
              </a:ext>
            </a:extLst>
          </p:cNvPr>
          <p:cNvSpPr/>
          <p:nvPr userDrawn="1"/>
        </p:nvSpPr>
        <p:spPr>
          <a:xfrm>
            <a:off x="5595324" y="0"/>
            <a:ext cx="6596676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9F2DB56-0201-4737-A939-1D63866D23DB}"/>
              </a:ext>
            </a:extLst>
          </p:cNvPr>
          <p:cNvSpPr/>
          <p:nvPr userDrawn="1"/>
        </p:nvSpPr>
        <p:spPr>
          <a:xfrm>
            <a:off x="5375450" y="0"/>
            <a:ext cx="3518212" cy="6858000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7910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30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cha Tec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F98371E-7A6D-D443-9E19-A36DA492E4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DEA50-5DE4-FC45-9E9B-8A8707CD4CDF}" type="datetimeFigureOut">
              <a:rPr lang="es-ES_tradnl" smtClean="0"/>
              <a:t>31/08/2022</a:t>
            </a:fld>
            <a:endParaRPr lang="es-ES_tradnl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25E897AF-8F6E-41A7-8F26-A3759C7DAD89}"/>
              </a:ext>
            </a:extLst>
          </p:cNvPr>
          <p:cNvGrpSpPr/>
          <p:nvPr userDrawn="1"/>
        </p:nvGrpSpPr>
        <p:grpSpPr>
          <a:xfrm>
            <a:off x="-1" y="0"/>
            <a:ext cx="4572000" cy="6858000"/>
            <a:chOff x="8474633" y="0"/>
            <a:chExt cx="4572000" cy="6858000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6819BC44-5CC0-4B2A-B718-558410EDD8FF}"/>
                </a:ext>
              </a:extLst>
            </p:cNvPr>
            <p:cNvSpPr/>
            <p:nvPr/>
          </p:nvSpPr>
          <p:spPr>
            <a:xfrm flipH="1">
              <a:off x="8474634" y="0"/>
              <a:ext cx="4571999" cy="6858000"/>
            </a:xfrm>
            <a:prstGeom prst="rect">
              <a:avLst/>
            </a:prstGeom>
            <a:solidFill>
              <a:srgbClr val="F23F5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55648CB-5913-4AB9-AF6F-15D154658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9381" t="2429" r="11204" b="36590"/>
            <a:stretch/>
          </p:blipFill>
          <p:spPr>
            <a:xfrm>
              <a:off x="8474633" y="0"/>
              <a:ext cx="4571999" cy="6858000"/>
            </a:xfrm>
            <a:prstGeom prst="rect">
              <a:avLst/>
            </a:prstGeom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6848E53-1256-4480-AAFD-BB61B6EEC673}"/>
              </a:ext>
            </a:extLst>
          </p:cNvPr>
          <p:cNvSpPr/>
          <p:nvPr userDrawn="1"/>
        </p:nvSpPr>
        <p:spPr>
          <a:xfrm>
            <a:off x="11096449" y="406934"/>
            <a:ext cx="1095551" cy="516396"/>
          </a:xfrm>
          <a:prstGeom prst="rect">
            <a:avLst/>
          </a:prstGeom>
          <a:solidFill>
            <a:srgbClr val="E94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s-ES_tradnl" dirty="0">
              <a:solidFill>
                <a:srgbClr val="E94759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298F0C4-20B3-4182-A048-2B25FD9CBA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3790" r="58327"/>
          <a:stretch/>
        </p:blipFill>
        <p:spPr>
          <a:xfrm>
            <a:off x="11644224" y="6356350"/>
            <a:ext cx="449776" cy="35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8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EF3D03D3-A86B-4837-9B6D-90D03E1C6C30}"/>
              </a:ext>
            </a:extLst>
          </p:cNvPr>
          <p:cNvSpPr/>
          <p:nvPr userDrawn="1"/>
        </p:nvSpPr>
        <p:spPr>
          <a:xfrm flipH="1">
            <a:off x="8474635" y="0"/>
            <a:ext cx="3717365" cy="6858000"/>
          </a:xfrm>
          <a:prstGeom prst="rect">
            <a:avLst/>
          </a:prstGeom>
          <a:solidFill>
            <a:srgbClr val="F23F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40DD723-6D1B-4914-B51D-DE4FB203D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0822"/>
          <a:stretch/>
        </p:blipFill>
        <p:spPr>
          <a:xfrm>
            <a:off x="162452" y="6337738"/>
            <a:ext cx="500488" cy="40341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DBE7DA4-4C54-435A-A03A-87B8542AD589}"/>
              </a:ext>
            </a:extLst>
          </p:cNvPr>
          <p:cNvSpPr/>
          <p:nvPr userDrawn="1"/>
        </p:nvSpPr>
        <p:spPr>
          <a:xfrm>
            <a:off x="-1" y="406934"/>
            <a:ext cx="1095551" cy="516396"/>
          </a:xfrm>
          <a:prstGeom prst="rect">
            <a:avLst/>
          </a:prstGeom>
          <a:solidFill>
            <a:srgbClr val="E94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s-ES_tradnl" dirty="0">
              <a:solidFill>
                <a:srgbClr val="E94759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BF9ADC-8EA8-13D4-F271-7F7A6EAA62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9381" r="11204" b="25000"/>
          <a:stretch/>
        </p:blipFill>
        <p:spPr>
          <a:xfrm>
            <a:off x="8474634" y="0"/>
            <a:ext cx="3717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9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ersona limpiando una mesa">
            <a:extLst>
              <a:ext uri="{FF2B5EF4-FFF2-40B4-BE49-F238E27FC236}">
                <a16:creationId xmlns:a16="http://schemas.microsoft.com/office/drawing/2014/main" id="{7B705AEF-173E-78E6-294F-9B5828F37D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65" r="-325"/>
          <a:stretch/>
        </p:blipFill>
        <p:spPr>
          <a:xfrm>
            <a:off x="6364616" y="2"/>
            <a:ext cx="4810152" cy="685800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DBE7DA4-4C54-435A-A03A-87B8542AD589}"/>
              </a:ext>
            </a:extLst>
          </p:cNvPr>
          <p:cNvSpPr/>
          <p:nvPr userDrawn="1"/>
        </p:nvSpPr>
        <p:spPr>
          <a:xfrm>
            <a:off x="-1" y="406934"/>
            <a:ext cx="1095551" cy="516396"/>
          </a:xfrm>
          <a:prstGeom prst="rect">
            <a:avLst/>
          </a:prstGeom>
          <a:solidFill>
            <a:srgbClr val="E94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n-AU" sz="2600" dirty="0">
              <a:solidFill>
                <a:srgbClr val="E94759"/>
              </a:solidFill>
              <a:latin typeface="Montserrat ExtraLight" pitchFamily="2" charset="77"/>
              <a:ea typeface="Montserrat" charset="0"/>
              <a:cs typeface="Montserrat" charset="0"/>
            </a:endParaRPr>
          </a:p>
          <a:p>
            <a:pPr algn="ctr"/>
            <a:endParaRPr lang="es-ES_tradnl" dirty="0">
              <a:solidFill>
                <a:srgbClr val="E94759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05F48E9-840D-F9C8-66BE-236574CB5D12}"/>
              </a:ext>
            </a:extLst>
          </p:cNvPr>
          <p:cNvGrpSpPr/>
          <p:nvPr userDrawn="1"/>
        </p:nvGrpSpPr>
        <p:grpSpPr>
          <a:xfrm>
            <a:off x="11035426" y="0"/>
            <a:ext cx="1157196" cy="6858000"/>
            <a:chOff x="10274292" y="0"/>
            <a:chExt cx="1542929" cy="9144000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CF52E1AE-C4C7-84C3-EFE1-4F5B9761CC12}"/>
                </a:ext>
              </a:extLst>
            </p:cNvPr>
            <p:cNvSpPr/>
            <p:nvPr/>
          </p:nvSpPr>
          <p:spPr>
            <a:xfrm flipH="1">
              <a:off x="10274293" y="0"/>
              <a:ext cx="1542927" cy="9144000"/>
            </a:xfrm>
            <a:prstGeom prst="rect">
              <a:avLst/>
            </a:prstGeom>
            <a:solidFill>
              <a:srgbClr val="F23F5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12296AD-BA5C-6813-55DF-2CF54EDCEB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533" r="14968" b="5260"/>
            <a:stretch/>
          </p:blipFill>
          <p:spPr>
            <a:xfrm>
              <a:off x="10274292" y="0"/>
              <a:ext cx="1542929" cy="9144000"/>
            </a:xfrm>
            <a:prstGeom prst="rect">
              <a:avLst/>
            </a:prstGeom>
          </p:spPr>
        </p:pic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6F93C2A0-D2BA-EEC5-DD82-5EA238B2AA39}"/>
              </a:ext>
            </a:extLst>
          </p:cNvPr>
          <p:cNvSpPr/>
          <p:nvPr userDrawn="1"/>
        </p:nvSpPr>
        <p:spPr>
          <a:xfrm>
            <a:off x="5809967" y="8"/>
            <a:ext cx="6382655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B4E1B8F-94B1-3925-969A-C063BE957296}"/>
              </a:ext>
            </a:extLst>
          </p:cNvPr>
          <p:cNvSpPr/>
          <p:nvPr userDrawn="1"/>
        </p:nvSpPr>
        <p:spPr>
          <a:xfrm>
            <a:off x="5809967" y="2"/>
            <a:ext cx="1980180" cy="6858006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84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ABE852A8-4545-45B0-A99D-091B74AD569B}"/>
              </a:ext>
            </a:extLst>
          </p:cNvPr>
          <p:cNvSpPr/>
          <p:nvPr/>
        </p:nvSpPr>
        <p:spPr>
          <a:xfrm flipH="1">
            <a:off x="1" y="0"/>
            <a:ext cx="1438278" cy="6858000"/>
          </a:xfrm>
          <a:prstGeom prst="rect">
            <a:avLst/>
          </a:prstGeom>
          <a:solidFill>
            <a:srgbClr val="F23F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199DF14-3655-44BA-B59D-E3B59F528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533" r="11204" b="5260"/>
          <a:stretch/>
        </p:blipFill>
        <p:spPr>
          <a:xfrm>
            <a:off x="0" y="0"/>
            <a:ext cx="1438278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C1B847F-2358-4C80-9CF6-2C82D2C675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3790" r="58327"/>
          <a:stretch/>
        </p:blipFill>
        <p:spPr>
          <a:xfrm>
            <a:off x="11565774" y="84081"/>
            <a:ext cx="528226" cy="41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2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DF37032D-A4CD-4510-A809-D9DC8F29BB5C}"/>
              </a:ext>
            </a:extLst>
          </p:cNvPr>
          <p:cNvGrpSpPr/>
          <p:nvPr userDrawn="1"/>
        </p:nvGrpSpPr>
        <p:grpSpPr>
          <a:xfrm>
            <a:off x="10753721" y="0"/>
            <a:ext cx="1438279" cy="6858000"/>
            <a:chOff x="10274292" y="0"/>
            <a:chExt cx="1917706" cy="9144000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2BCFE250-7E6F-42BF-AE87-C3842806E902}"/>
                </a:ext>
              </a:extLst>
            </p:cNvPr>
            <p:cNvSpPr/>
            <p:nvPr/>
          </p:nvSpPr>
          <p:spPr>
            <a:xfrm flipH="1">
              <a:off x="10274293" y="0"/>
              <a:ext cx="1917705" cy="9144000"/>
            </a:xfrm>
            <a:prstGeom prst="rect">
              <a:avLst/>
            </a:prstGeom>
            <a:solidFill>
              <a:srgbClr val="F23F5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1350" dirty="0"/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D372C906-343C-4F99-8DE5-6679BFB657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9533" r="11204" b="5260"/>
            <a:stretch/>
          </p:blipFill>
          <p:spPr>
            <a:xfrm>
              <a:off x="10274292" y="0"/>
              <a:ext cx="1917705" cy="9144000"/>
            </a:xfrm>
            <a:prstGeom prst="rect">
              <a:avLst/>
            </a:prstGeom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B113163D-BC7A-4BD4-B821-8FE69445C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3790" r="58327"/>
          <a:stretch/>
        </p:blipFill>
        <p:spPr>
          <a:xfrm>
            <a:off x="257044" y="84081"/>
            <a:ext cx="528226" cy="41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87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67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3" r:id="rId3"/>
    <p:sldLayoutId id="2147483661" r:id="rId4"/>
    <p:sldLayoutId id="2147483664" r:id="rId5"/>
    <p:sldLayoutId id="2147483660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ersona escribe en un portátil">
            <a:extLst>
              <a:ext uri="{FF2B5EF4-FFF2-40B4-BE49-F238E27FC236}">
                <a16:creationId xmlns:a16="http://schemas.microsoft.com/office/drawing/2014/main" id="{1DB9BF91-7719-487E-B6E0-041A53FE1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/>
        </p:blipFill>
        <p:spPr>
          <a:xfrm>
            <a:off x="-2" y="0"/>
            <a:ext cx="12192001" cy="6858001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454B010D-6809-4722-A963-8FC43ACB327A}"/>
              </a:ext>
            </a:extLst>
          </p:cNvPr>
          <p:cNvSpPr/>
          <p:nvPr/>
        </p:nvSpPr>
        <p:spPr>
          <a:xfrm>
            <a:off x="0" y="1"/>
            <a:ext cx="12192002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CFFB2AC-CABC-C145-979E-3517343AFE09}"/>
              </a:ext>
            </a:extLst>
          </p:cNvPr>
          <p:cNvSpPr txBox="1"/>
          <p:nvPr/>
        </p:nvSpPr>
        <p:spPr>
          <a:xfrm>
            <a:off x="132499" y="140649"/>
            <a:ext cx="7604523" cy="1200329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Tramites a través 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600" b="1" dirty="0">
                <a:solidFill>
                  <a:prstClr val="white"/>
                </a:solidFill>
                <a:latin typeface="Montserrat"/>
              </a:rPr>
              <a:t>Internet</a:t>
            </a:r>
            <a:endParaRPr kumimoji="0" lang="es-MX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FEBEDD8-249E-C949-A21D-A654E0E75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" y="5374015"/>
            <a:ext cx="1921881" cy="148398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152D357-960F-4EA9-924F-F48FE4A371B5}"/>
              </a:ext>
            </a:extLst>
          </p:cNvPr>
          <p:cNvSpPr txBox="1"/>
          <p:nvPr/>
        </p:nvSpPr>
        <p:spPr>
          <a:xfrm>
            <a:off x="132499" y="1340978"/>
            <a:ext cx="4163828" cy="400110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Agosto 2022</a:t>
            </a:r>
          </a:p>
        </p:txBody>
      </p:sp>
      <p:pic>
        <p:nvPicPr>
          <p:cNvPr id="3" name="Imagen 2" descr="Imagen que contiene objeto, reloj, firmar, calle&#10;&#10;Descripción generada automáticamente">
            <a:extLst>
              <a:ext uri="{FF2B5EF4-FFF2-40B4-BE49-F238E27FC236}">
                <a16:creationId xmlns:a16="http://schemas.microsoft.com/office/drawing/2014/main" id="{FFE833AA-4ED6-8A25-39B2-DC1F1F0BC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9" y="1947834"/>
            <a:ext cx="2666119" cy="93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34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00305A96-AA12-46F4-B03B-BE4C12236B7C}"/>
              </a:ext>
            </a:extLst>
          </p:cNvPr>
          <p:cNvGrpSpPr/>
          <p:nvPr/>
        </p:nvGrpSpPr>
        <p:grpSpPr>
          <a:xfrm>
            <a:off x="1011811" y="1757173"/>
            <a:ext cx="3348522" cy="646331"/>
            <a:chOff x="1381340" y="1325429"/>
            <a:chExt cx="3181384" cy="646331"/>
          </a:xfrm>
        </p:grpSpPr>
        <p:cxnSp>
          <p:nvCxnSpPr>
            <p:cNvPr id="10" name="Straight Connector 25">
              <a:extLst>
                <a:ext uri="{FF2B5EF4-FFF2-40B4-BE49-F238E27FC236}">
                  <a16:creationId xmlns:a16="http://schemas.microsoft.com/office/drawing/2014/main" id="{CEE6FE04-368A-42AD-BC80-F577E4604581}"/>
                </a:ext>
              </a:extLst>
            </p:cNvPr>
            <p:cNvCxnSpPr>
              <a:cxnSpLocks/>
            </p:cNvCxnSpPr>
            <p:nvPr/>
          </p:nvCxnSpPr>
          <p:spPr>
            <a:xfrm>
              <a:off x="1381340" y="1655721"/>
              <a:ext cx="2719661" cy="0"/>
            </a:xfrm>
            <a:prstGeom prst="lin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headEnd type="oval" w="med" len="med"/>
              <a:tailEnd type="none" w="med" len="med"/>
            </a:ln>
            <a:effectLst/>
          </p:spPr>
        </p:cxnSp>
        <p:sp>
          <p:nvSpPr>
            <p:cNvPr id="11" name="TextBox 34">
              <a:extLst>
                <a:ext uri="{FF2B5EF4-FFF2-40B4-BE49-F238E27FC236}">
                  <a16:creationId xmlns:a16="http://schemas.microsoft.com/office/drawing/2014/main" id="{4F4BD113-00BF-4624-9565-7A0A533EC9D7}"/>
                </a:ext>
              </a:extLst>
            </p:cNvPr>
            <p:cNvSpPr txBox="1"/>
            <p:nvPr/>
          </p:nvSpPr>
          <p:spPr>
            <a:xfrm>
              <a:off x="1396118" y="1325429"/>
              <a:ext cx="31666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1219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01 – Ficha Técnica</a:t>
              </a:r>
            </a:p>
            <a:p>
              <a:pPr marL="0" marR="0" lvl="0" indent="0" algn="l" defTabSz="1219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Pág. 3</a:t>
              </a:r>
            </a:p>
          </p:txBody>
        </p:sp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493AFC9C-300C-4EE6-A25D-F3FD48F1C7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822"/>
          <a:stretch/>
        </p:blipFill>
        <p:spPr>
          <a:xfrm>
            <a:off x="70502" y="1738869"/>
            <a:ext cx="910657" cy="73402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1F12416-FD79-4716-AC3E-A1E2B2D6F5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822"/>
          <a:stretch/>
        </p:blipFill>
        <p:spPr>
          <a:xfrm>
            <a:off x="776386" y="2861671"/>
            <a:ext cx="910657" cy="734020"/>
          </a:xfrm>
          <a:prstGeom prst="rect">
            <a:avLst/>
          </a:prstGeom>
        </p:spPr>
      </p:pic>
      <p:grpSp>
        <p:nvGrpSpPr>
          <p:cNvPr id="34" name="Grupo 33">
            <a:extLst>
              <a:ext uri="{FF2B5EF4-FFF2-40B4-BE49-F238E27FC236}">
                <a16:creationId xmlns:a16="http://schemas.microsoft.com/office/drawing/2014/main" id="{2F96D6F7-5872-432C-ABA6-8BC8494AFDE6}"/>
              </a:ext>
            </a:extLst>
          </p:cNvPr>
          <p:cNvGrpSpPr/>
          <p:nvPr/>
        </p:nvGrpSpPr>
        <p:grpSpPr>
          <a:xfrm>
            <a:off x="1679266" y="2905516"/>
            <a:ext cx="2965170" cy="646331"/>
            <a:chOff x="1381340" y="1641449"/>
            <a:chExt cx="2817166" cy="646331"/>
          </a:xfrm>
        </p:grpSpPr>
        <p:cxnSp>
          <p:nvCxnSpPr>
            <p:cNvPr id="35" name="Straight Connector 25">
              <a:extLst>
                <a:ext uri="{FF2B5EF4-FFF2-40B4-BE49-F238E27FC236}">
                  <a16:creationId xmlns:a16="http://schemas.microsoft.com/office/drawing/2014/main" id="{A9E3386C-147E-4736-AE9E-DCFD8625EEA2}"/>
                </a:ext>
              </a:extLst>
            </p:cNvPr>
            <p:cNvCxnSpPr>
              <a:cxnSpLocks/>
            </p:cNvCxnSpPr>
            <p:nvPr/>
          </p:nvCxnSpPr>
          <p:spPr>
            <a:xfrm>
              <a:off x="1381340" y="1974481"/>
              <a:ext cx="2703347" cy="0"/>
            </a:xfrm>
            <a:prstGeom prst="lin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headEnd type="oval" w="med" len="med"/>
              <a:tailEnd type="none" w="med" len="med"/>
            </a:ln>
            <a:effectLst/>
          </p:spPr>
        </p:cxnSp>
        <p:sp>
          <p:nvSpPr>
            <p:cNvPr id="36" name="TextBox 34">
              <a:extLst>
                <a:ext uri="{FF2B5EF4-FFF2-40B4-BE49-F238E27FC236}">
                  <a16:creationId xmlns:a16="http://schemas.microsoft.com/office/drawing/2014/main" id="{01618987-5F44-4BA8-AE21-F63D805C01CB}"/>
                </a:ext>
              </a:extLst>
            </p:cNvPr>
            <p:cNvSpPr txBox="1"/>
            <p:nvPr/>
          </p:nvSpPr>
          <p:spPr>
            <a:xfrm>
              <a:off x="1396118" y="1641449"/>
              <a:ext cx="28023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1219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02 – Resultados</a:t>
              </a:r>
            </a:p>
            <a:p>
              <a:pPr marL="0" marR="0" lvl="0" indent="0" algn="l" defTabSz="1219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Pág. 4</a:t>
              </a:r>
            </a:p>
          </p:txBody>
        </p:sp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946ACA88-311C-443B-90F5-FFF8D9AF5B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822"/>
          <a:stretch/>
        </p:blipFill>
        <p:spPr>
          <a:xfrm>
            <a:off x="1609689" y="4161280"/>
            <a:ext cx="910657" cy="734020"/>
          </a:xfrm>
          <a:prstGeom prst="rect">
            <a:avLst/>
          </a:prstGeom>
        </p:spPr>
      </p:pic>
      <p:grpSp>
        <p:nvGrpSpPr>
          <p:cNvPr id="25" name="Grupo 24">
            <a:extLst>
              <a:ext uri="{FF2B5EF4-FFF2-40B4-BE49-F238E27FC236}">
                <a16:creationId xmlns:a16="http://schemas.microsoft.com/office/drawing/2014/main" id="{912CA0C6-910E-42EE-BDD9-6EB530B1A509}"/>
              </a:ext>
            </a:extLst>
          </p:cNvPr>
          <p:cNvGrpSpPr/>
          <p:nvPr/>
        </p:nvGrpSpPr>
        <p:grpSpPr>
          <a:xfrm>
            <a:off x="2512569" y="4151414"/>
            <a:ext cx="2965170" cy="646331"/>
            <a:chOff x="1381340" y="1651315"/>
            <a:chExt cx="2817166" cy="646331"/>
          </a:xfrm>
        </p:grpSpPr>
        <p:sp>
          <p:nvSpPr>
            <p:cNvPr id="33" name="TextBox 34">
              <a:extLst>
                <a:ext uri="{FF2B5EF4-FFF2-40B4-BE49-F238E27FC236}">
                  <a16:creationId xmlns:a16="http://schemas.microsoft.com/office/drawing/2014/main" id="{70A7DE9E-CC57-43FD-A0DA-C71AB2D36FAA}"/>
                </a:ext>
              </a:extLst>
            </p:cNvPr>
            <p:cNvSpPr txBox="1"/>
            <p:nvPr/>
          </p:nvSpPr>
          <p:spPr>
            <a:xfrm>
              <a:off x="1396118" y="1651315"/>
              <a:ext cx="28023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1219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03 – Conclusiones</a:t>
              </a:r>
            </a:p>
            <a:p>
              <a:pPr marL="0" marR="0" lvl="0" indent="0" algn="l" defTabSz="1219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Pág. </a:t>
              </a:r>
              <a:r>
                <a:rPr lang="es-CO" sz="1600" dirty="0">
                  <a:solidFill>
                    <a:prstClr val="white">
                      <a:lumMod val="50000"/>
                    </a:prstClr>
                  </a:solidFill>
                  <a:latin typeface="Montserrat"/>
                </a:rPr>
                <a:t>8</a:t>
              </a:r>
              <a:endPara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cxnSp>
          <p:nvCxnSpPr>
            <p:cNvPr id="28" name="Straight Connector 25">
              <a:extLst>
                <a:ext uri="{FF2B5EF4-FFF2-40B4-BE49-F238E27FC236}">
                  <a16:creationId xmlns:a16="http://schemas.microsoft.com/office/drawing/2014/main" id="{2B4C9FFF-B448-4A6A-97E5-72F1C726F365}"/>
                </a:ext>
              </a:extLst>
            </p:cNvPr>
            <p:cNvCxnSpPr>
              <a:cxnSpLocks/>
            </p:cNvCxnSpPr>
            <p:nvPr/>
          </p:nvCxnSpPr>
          <p:spPr>
            <a:xfrm>
              <a:off x="1381340" y="1974481"/>
              <a:ext cx="2703347" cy="0"/>
            </a:xfrm>
            <a:prstGeom prst="line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headEnd type="oval" w="med" len="med"/>
              <a:tailEnd type="none" w="med" len="med"/>
            </a:ln>
            <a:effectLst/>
          </p:spPr>
        </p:cxnSp>
      </p:grpSp>
      <p:sp>
        <p:nvSpPr>
          <p:cNvPr id="2" name="Google Shape;123;p3">
            <a:extLst>
              <a:ext uri="{FF2B5EF4-FFF2-40B4-BE49-F238E27FC236}">
                <a16:creationId xmlns:a16="http://schemas.microsoft.com/office/drawing/2014/main" id="{56C27E02-A4DB-7FD4-6C8A-01355DC566F4}"/>
              </a:ext>
            </a:extLst>
          </p:cNvPr>
          <p:cNvSpPr txBox="1"/>
          <p:nvPr/>
        </p:nvSpPr>
        <p:spPr>
          <a:xfrm>
            <a:off x="1138857" y="427839"/>
            <a:ext cx="4463334" cy="491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kumimoji="0" lang="es-CO" sz="30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Contenido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973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3;p3">
            <a:extLst>
              <a:ext uri="{FF2B5EF4-FFF2-40B4-BE49-F238E27FC236}">
                <a16:creationId xmlns:a16="http://schemas.microsoft.com/office/drawing/2014/main" id="{AAC703D3-F677-4547-BC64-0564C46FA0C5}"/>
              </a:ext>
            </a:extLst>
          </p:cNvPr>
          <p:cNvSpPr txBox="1"/>
          <p:nvPr/>
        </p:nvSpPr>
        <p:spPr>
          <a:xfrm>
            <a:off x="5759017" y="360478"/>
            <a:ext cx="5337431" cy="597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kumimoji="0" lang="es-CO" sz="30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Ficha Técnica</a:t>
            </a:r>
            <a:endParaRPr kumimoji="0" lang="es-CO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oogle Shape;122;p3">
            <a:extLst>
              <a:ext uri="{FF2B5EF4-FFF2-40B4-BE49-F238E27FC236}">
                <a16:creationId xmlns:a16="http://schemas.microsoft.com/office/drawing/2014/main" id="{430496C3-B8E7-4879-A843-4E2DA3DB8F39}"/>
              </a:ext>
            </a:extLst>
          </p:cNvPr>
          <p:cNvSpPr txBox="1"/>
          <p:nvPr/>
        </p:nvSpPr>
        <p:spPr>
          <a:xfrm>
            <a:off x="6714311" y="1748518"/>
            <a:ext cx="3108020" cy="218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Grupo Objetivo: </a:t>
            </a: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Hombres y Mujeres mayores de 18 años.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Arial Hebrew"/>
              </a:rPr>
              <a:t>Fecha de Campo: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latin typeface="Montserrat"/>
                <a:sym typeface="Arial Hebrew"/>
              </a:rPr>
              <a:t>26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  <a:sym typeface="Arial Hebrew"/>
              </a:rPr>
              <a:t> de Agosto de 2022</a:t>
            </a:r>
          </a:p>
        </p:txBody>
      </p:sp>
      <p:sp>
        <p:nvSpPr>
          <p:cNvPr id="11" name="Google Shape;122;p3">
            <a:extLst>
              <a:ext uri="{FF2B5EF4-FFF2-40B4-BE49-F238E27FC236}">
                <a16:creationId xmlns:a16="http://schemas.microsoft.com/office/drawing/2014/main" id="{92B46B39-9C25-468F-8D57-E301F8F9D433}"/>
              </a:ext>
            </a:extLst>
          </p:cNvPr>
          <p:cNvSpPr txBox="1"/>
          <p:nvPr/>
        </p:nvSpPr>
        <p:spPr>
          <a:xfrm>
            <a:off x="6714311" y="3622879"/>
            <a:ext cx="3273500" cy="1071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rgbClr val="3F3F3F"/>
                </a:solidFill>
                <a:latin typeface="Montserrat"/>
                <a:sym typeface="Arial Hebrew"/>
              </a:rPr>
              <a:t>Lugar / Locación:</a:t>
            </a:r>
          </a:p>
          <a:p>
            <a:pPr>
              <a:lnSpc>
                <a:spcPct val="115000"/>
              </a:lnSpc>
            </a:pPr>
            <a:r>
              <a:rPr lang="es-CO" sz="1400" dirty="0">
                <a:solidFill>
                  <a:srgbClr val="3F3F3F"/>
                </a:solidFill>
                <a:latin typeface="Montserrat"/>
                <a:sym typeface="Arial Hebrew"/>
              </a:rPr>
              <a:t>Colombia</a:t>
            </a:r>
            <a:endParaRPr lang="es-CO" sz="1000" dirty="0">
              <a:solidFill>
                <a:srgbClr val="3F3F3F"/>
              </a:solidFill>
              <a:latin typeface="Montserrat"/>
              <a:sym typeface="Arial Hebrew"/>
            </a:endParaRPr>
          </a:p>
        </p:txBody>
      </p:sp>
      <p:sp>
        <p:nvSpPr>
          <p:cNvPr id="15" name="Google Shape;122;p3">
            <a:extLst>
              <a:ext uri="{FF2B5EF4-FFF2-40B4-BE49-F238E27FC236}">
                <a16:creationId xmlns:a16="http://schemas.microsoft.com/office/drawing/2014/main" id="{2606BA88-C5A5-4C71-8CAB-4F635B8FFF76}"/>
              </a:ext>
            </a:extLst>
          </p:cNvPr>
          <p:cNvSpPr txBox="1"/>
          <p:nvPr/>
        </p:nvSpPr>
        <p:spPr>
          <a:xfrm>
            <a:off x="6714311" y="4753874"/>
            <a:ext cx="2842144" cy="71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Muestra realizada: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829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Encuestas</a:t>
            </a:r>
          </a:p>
        </p:txBody>
      </p:sp>
      <p:pic>
        <p:nvPicPr>
          <p:cNvPr id="18" name="Imagen 17" descr="Escritorio con elementos de productividad">
            <a:extLst>
              <a:ext uri="{FF2B5EF4-FFF2-40B4-BE49-F238E27FC236}">
                <a16:creationId xmlns:a16="http://schemas.microsoft.com/office/drawing/2014/main" id="{1F216F38-BF6E-330D-F96D-4C045F75C6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498" y="1746711"/>
            <a:ext cx="5588666" cy="37248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8758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23;p3">
            <a:extLst>
              <a:ext uri="{FF2B5EF4-FFF2-40B4-BE49-F238E27FC236}">
                <a16:creationId xmlns:a16="http://schemas.microsoft.com/office/drawing/2014/main" id="{025A242B-B020-4CC8-9156-67D3B3910231}"/>
              </a:ext>
            </a:extLst>
          </p:cNvPr>
          <p:cNvSpPr txBox="1"/>
          <p:nvPr/>
        </p:nvSpPr>
        <p:spPr>
          <a:xfrm>
            <a:off x="1103633" y="45579"/>
            <a:ext cx="9858140" cy="66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"/>
              <a:buNone/>
            </a:pPr>
            <a:r>
              <a:rPr lang="es-CO" sz="3000" b="1" i="0" u="none" strike="noStrike" cap="none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¿Quiénes respondieron</a:t>
            </a:r>
            <a:r>
              <a:rPr lang="es-CO" sz="30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lang="es-CO" sz="3200" dirty="0"/>
          </a:p>
        </p:txBody>
      </p:sp>
      <p:sp>
        <p:nvSpPr>
          <p:cNvPr id="36" name="Google Shape;123;p3">
            <a:extLst>
              <a:ext uri="{FF2B5EF4-FFF2-40B4-BE49-F238E27FC236}">
                <a16:creationId xmlns:a16="http://schemas.microsoft.com/office/drawing/2014/main" id="{4507CDB5-C039-46CB-B9F0-436BABED58A0}"/>
              </a:ext>
            </a:extLst>
          </p:cNvPr>
          <p:cNvSpPr txBox="1"/>
          <p:nvPr/>
        </p:nvSpPr>
        <p:spPr>
          <a:xfrm>
            <a:off x="5148077" y="1221896"/>
            <a:ext cx="1542436" cy="54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"/>
              <a:buNone/>
            </a:pPr>
            <a:endParaRPr lang="es-CO" sz="1600" b="1" dirty="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123;p3">
            <a:extLst>
              <a:ext uri="{FF2B5EF4-FFF2-40B4-BE49-F238E27FC236}">
                <a16:creationId xmlns:a16="http://schemas.microsoft.com/office/drawing/2014/main" id="{676CF747-A98F-4F34-BB38-719177A596A2}"/>
              </a:ext>
            </a:extLst>
          </p:cNvPr>
          <p:cNvSpPr txBox="1"/>
          <p:nvPr/>
        </p:nvSpPr>
        <p:spPr>
          <a:xfrm>
            <a:off x="0" y="4909827"/>
            <a:ext cx="2659017" cy="417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"/>
              <a:buNone/>
            </a:pPr>
            <a:r>
              <a:rPr lang="es-CO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Estrato</a:t>
            </a:r>
          </a:p>
        </p:txBody>
      </p:sp>
      <p:sp>
        <p:nvSpPr>
          <p:cNvPr id="16" name="Google Shape;123;p3">
            <a:extLst>
              <a:ext uri="{FF2B5EF4-FFF2-40B4-BE49-F238E27FC236}">
                <a16:creationId xmlns:a16="http://schemas.microsoft.com/office/drawing/2014/main" id="{8C14C15E-EFAB-4CD2-BA46-0DAADF6EA486}"/>
              </a:ext>
            </a:extLst>
          </p:cNvPr>
          <p:cNvSpPr txBox="1"/>
          <p:nvPr/>
        </p:nvSpPr>
        <p:spPr>
          <a:xfrm>
            <a:off x="4892910" y="1596469"/>
            <a:ext cx="2052770" cy="54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"/>
              <a:buNone/>
            </a:pPr>
            <a:endParaRPr lang="es-CO" sz="1600" b="1" dirty="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9" name="Chart 12">
            <a:extLst>
              <a:ext uri="{FF2B5EF4-FFF2-40B4-BE49-F238E27FC236}">
                <a16:creationId xmlns:a16="http://schemas.microsoft.com/office/drawing/2014/main" id="{5D4CE240-F47B-6253-A401-564DC3222B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058864"/>
              </p:ext>
            </p:extLst>
          </p:nvPr>
        </p:nvGraphicFramePr>
        <p:xfrm>
          <a:off x="4841115" y="967413"/>
          <a:ext cx="5118125" cy="4976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Freeform 4">
            <a:extLst>
              <a:ext uri="{FF2B5EF4-FFF2-40B4-BE49-F238E27FC236}">
                <a16:creationId xmlns:a16="http://schemas.microsoft.com/office/drawing/2014/main" id="{3DB22D48-ADCA-B364-D639-38B2451A993A}"/>
              </a:ext>
            </a:extLst>
          </p:cNvPr>
          <p:cNvSpPr/>
          <p:nvPr/>
        </p:nvSpPr>
        <p:spPr>
          <a:xfrm>
            <a:off x="5355011" y="1221896"/>
            <a:ext cx="521860" cy="1276239"/>
          </a:xfrm>
          <a:custGeom>
            <a:avLst/>
            <a:gdLst>
              <a:gd name="connsiteX0" fmla="*/ 85839 w 512808"/>
              <a:gd name="connsiteY0" fmla="*/ 264542 h 1291595"/>
              <a:gd name="connsiteX1" fmla="*/ 91440 w 512808"/>
              <a:gd name="connsiteY1" fmla="*/ 264542 h 1291595"/>
              <a:gd name="connsiteX2" fmla="*/ 122168 w 512808"/>
              <a:gd name="connsiteY2" fmla="*/ 264542 h 1291595"/>
              <a:gd name="connsiteX3" fmla="*/ 390640 w 512808"/>
              <a:gd name="connsiteY3" fmla="*/ 264542 h 1291595"/>
              <a:gd name="connsiteX4" fmla="*/ 421368 w 512808"/>
              <a:gd name="connsiteY4" fmla="*/ 264542 h 1291595"/>
              <a:gd name="connsiteX5" fmla="*/ 426969 w 512808"/>
              <a:gd name="connsiteY5" fmla="*/ 264542 h 1291595"/>
              <a:gd name="connsiteX6" fmla="*/ 512808 w 512808"/>
              <a:gd name="connsiteY6" fmla="*/ 350381 h 1291595"/>
              <a:gd name="connsiteX7" fmla="*/ 512808 w 512808"/>
              <a:gd name="connsiteY7" fmla="*/ 722878 h 1291595"/>
              <a:gd name="connsiteX8" fmla="*/ 467088 w 512808"/>
              <a:gd name="connsiteY8" fmla="*/ 768598 h 1291595"/>
              <a:gd name="connsiteX9" fmla="*/ 424961 w 512808"/>
              <a:gd name="connsiteY9" fmla="*/ 740674 h 1291595"/>
              <a:gd name="connsiteX10" fmla="*/ 424105 w 512808"/>
              <a:gd name="connsiteY10" fmla="*/ 736435 h 1291595"/>
              <a:gd name="connsiteX11" fmla="*/ 424292 w 512808"/>
              <a:gd name="connsiteY11" fmla="*/ 735984 h 1291595"/>
              <a:gd name="connsiteX12" fmla="*/ 424292 w 512808"/>
              <a:gd name="connsiteY12" fmla="*/ 412520 h 1291595"/>
              <a:gd name="connsiteX13" fmla="*/ 406004 w 512808"/>
              <a:gd name="connsiteY13" fmla="*/ 394232 h 1291595"/>
              <a:gd name="connsiteX14" fmla="*/ 393073 w 512808"/>
              <a:gd name="connsiteY14" fmla="*/ 399589 h 1291595"/>
              <a:gd name="connsiteX15" fmla="*/ 390640 w 512808"/>
              <a:gd name="connsiteY15" fmla="*/ 405461 h 1291595"/>
              <a:gd name="connsiteX16" fmla="*/ 390640 w 512808"/>
              <a:gd name="connsiteY16" fmla="*/ 630951 h 1291595"/>
              <a:gd name="connsiteX17" fmla="*/ 390640 w 512808"/>
              <a:gd name="connsiteY17" fmla="*/ 768598 h 1291595"/>
              <a:gd name="connsiteX18" fmla="*/ 390640 w 512808"/>
              <a:gd name="connsiteY18" fmla="*/ 1232159 h 1291595"/>
              <a:gd name="connsiteX19" fmla="*/ 331204 w 512808"/>
              <a:gd name="connsiteY19" fmla="*/ 1291595 h 1291595"/>
              <a:gd name="connsiteX20" fmla="*/ 271768 w 512808"/>
              <a:gd name="connsiteY20" fmla="*/ 1232159 h 1291595"/>
              <a:gd name="connsiteX21" fmla="*/ 271768 w 512808"/>
              <a:gd name="connsiteY21" fmla="*/ 768598 h 1291595"/>
              <a:gd name="connsiteX22" fmla="*/ 241040 w 512808"/>
              <a:gd name="connsiteY22" fmla="*/ 768598 h 1291595"/>
              <a:gd name="connsiteX23" fmla="*/ 241040 w 512808"/>
              <a:gd name="connsiteY23" fmla="*/ 1232159 h 1291595"/>
              <a:gd name="connsiteX24" fmla="*/ 181604 w 512808"/>
              <a:gd name="connsiteY24" fmla="*/ 1291595 h 1291595"/>
              <a:gd name="connsiteX25" fmla="*/ 122168 w 512808"/>
              <a:gd name="connsiteY25" fmla="*/ 1232159 h 1291595"/>
              <a:gd name="connsiteX26" fmla="*/ 122168 w 512808"/>
              <a:gd name="connsiteY26" fmla="*/ 768598 h 1291595"/>
              <a:gd name="connsiteX27" fmla="*/ 122168 w 512808"/>
              <a:gd name="connsiteY27" fmla="*/ 630951 h 1291595"/>
              <a:gd name="connsiteX28" fmla="*/ 122168 w 512808"/>
              <a:gd name="connsiteY28" fmla="*/ 405460 h 1291595"/>
              <a:gd name="connsiteX29" fmla="*/ 119736 w 512808"/>
              <a:gd name="connsiteY29" fmla="*/ 399589 h 1291595"/>
              <a:gd name="connsiteX30" fmla="*/ 106804 w 512808"/>
              <a:gd name="connsiteY30" fmla="*/ 394232 h 1291595"/>
              <a:gd name="connsiteX31" fmla="*/ 88516 w 512808"/>
              <a:gd name="connsiteY31" fmla="*/ 412520 h 1291595"/>
              <a:gd name="connsiteX32" fmla="*/ 88516 w 512808"/>
              <a:gd name="connsiteY32" fmla="*/ 735984 h 1291595"/>
              <a:gd name="connsiteX33" fmla="*/ 88703 w 512808"/>
              <a:gd name="connsiteY33" fmla="*/ 736435 h 1291595"/>
              <a:gd name="connsiteX34" fmla="*/ 87847 w 512808"/>
              <a:gd name="connsiteY34" fmla="*/ 740674 h 1291595"/>
              <a:gd name="connsiteX35" fmla="*/ 45720 w 512808"/>
              <a:gd name="connsiteY35" fmla="*/ 768598 h 1291595"/>
              <a:gd name="connsiteX36" fmla="*/ 0 w 512808"/>
              <a:gd name="connsiteY36" fmla="*/ 722878 h 1291595"/>
              <a:gd name="connsiteX37" fmla="*/ 0 w 512808"/>
              <a:gd name="connsiteY37" fmla="*/ 350381 h 1291595"/>
              <a:gd name="connsiteX38" fmla="*/ 85839 w 512808"/>
              <a:gd name="connsiteY38" fmla="*/ 264542 h 1291595"/>
              <a:gd name="connsiteX39" fmla="*/ 251550 w 512808"/>
              <a:gd name="connsiteY39" fmla="*/ 0 h 1291595"/>
              <a:gd name="connsiteX40" fmla="*/ 374038 w 512808"/>
              <a:gd name="connsiteY40" fmla="*/ 122488 h 1291595"/>
              <a:gd name="connsiteX41" fmla="*/ 251550 w 512808"/>
              <a:gd name="connsiteY41" fmla="*/ 244976 h 1291595"/>
              <a:gd name="connsiteX42" fmla="*/ 129062 w 512808"/>
              <a:gd name="connsiteY42" fmla="*/ 122488 h 1291595"/>
              <a:gd name="connsiteX43" fmla="*/ 251550 w 512808"/>
              <a:gd name="connsiteY43" fmla="*/ 0 h 1291595"/>
              <a:gd name="connsiteX0" fmla="*/ 85839 w 512808"/>
              <a:gd name="connsiteY0" fmla="*/ 264542 h 1291595"/>
              <a:gd name="connsiteX1" fmla="*/ 91440 w 512808"/>
              <a:gd name="connsiteY1" fmla="*/ 264542 h 1291595"/>
              <a:gd name="connsiteX2" fmla="*/ 122168 w 512808"/>
              <a:gd name="connsiteY2" fmla="*/ 264542 h 1291595"/>
              <a:gd name="connsiteX3" fmla="*/ 390640 w 512808"/>
              <a:gd name="connsiteY3" fmla="*/ 264542 h 1291595"/>
              <a:gd name="connsiteX4" fmla="*/ 421368 w 512808"/>
              <a:gd name="connsiteY4" fmla="*/ 264542 h 1291595"/>
              <a:gd name="connsiteX5" fmla="*/ 426969 w 512808"/>
              <a:gd name="connsiteY5" fmla="*/ 264542 h 1291595"/>
              <a:gd name="connsiteX6" fmla="*/ 512808 w 512808"/>
              <a:gd name="connsiteY6" fmla="*/ 350381 h 1291595"/>
              <a:gd name="connsiteX7" fmla="*/ 512808 w 512808"/>
              <a:gd name="connsiteY7" fmla="*/ 722878 h 1291595"/>
              <a:gd name="connsiteX8" fmla="*/ 467088 w 512808"/>
              <a:gd name="connsiteY8" fmla="*/ 768598 h 1291595"/>
              <a:gd name="connsiteX9" fmla="*/ 424961 w 512808"/>
              <a:gd name="connsiteY9" fmla="*/ 740674 h 1291595"/>
              <a:gd name="connsiteX10" fmla="*/ 424105 w 512808"/>
              <a:gd name="connsiteY10" fmla="*/ 736435 h 1291595"/>
              <a:gd name="connsiteX11" fmla="*/ 424292 w 512808"/>
              <a:gd name="connsiteY11" fmla="*/ 735984 h 1291595"/>
              <a:gd name="connsiteX12" fmla="*/ 424292 w 512808"/>
              <a:gd name="connsiteY12" fmla="*/ 412520 h 1291595"/>
              <a:gd name="connsiteX13" fmla="*/ 406004 w 512808"/>
              <a:gd name="connsiteY13" fmla="*/ 394232 h 1291595"/>
              <a:gd name="connsiteX14" fmla="*/ 393073 w 512808"/>
              <a:gd name="connsiteY14" fmla="*/ 399589 h 1291595"/>
              <a:gd name="connsiteX15" fmla="*/ 390640 w 512808"/>
              <a:gd name="connsiteY15" fmla="*/ 405461 h 1291595"/>
              <a:gd name="connsiteX16" fmla="*/ 390640 w 512808"/>
              <a:gd name="connsiteY16" fmla="*/ 630951 h 1291595"/>
              <a:gd name="connsiteX17" fmla="*/ 390640 w 512808"/>
              <a:gd name="connsiteY17" fmla="*/ 768598 h 1291595"/>
              <a:gd name="connsiteX18" fmla="*/ 390640 w 512808"/>
              <a:gd name="connsiteY18" fmla="*/ 1232159 h 1291595"/>
              <a:gd name="connsiteX19" fmla="*/ 331204 w 512808"/>
              <a:gd name="connsiteY19" fmla="*/ 1291595 h 1291595"/>
              <a:gd name="connsiteX20" fmla="*/ 271768 w 512808"/>
              <a:gd name="connsiteY20" fmla="*/ 1232159 h 1291595"/>
              <a:gd name="connsiteX21" fmla="*/ 271768 w 512808"/>
              <a:gd name="connsiteY21" fmla="*/ 768598 h 1291595"/>
              <a:gd name="connsiteX22" fmla="*/ 241040 w 512808"/>
              <a:gd name="connsiteY22" fmla="*/ 768598 h 1291595"/>
              <a:gd name="connsiteX23" fmla="*/ 241040 w 512808"/>
              <a:gd name="connsiteY23" fmla="*/ 1232159 h 1291595"/>
              <a:gd name="connsiteX24" fmla="*/ 181604 w 512808"/>
              <a:gd name="connsiteY24" fmla="*/ 1291595 h 1291595"/>
              <a:gd name="connsiteX25" fmla="*/ 122168 w 512808"/>
              <a:gd name="connsiteY25" fmla="*/ 1232159 h 1291595"/>
              <a:gd name="connsiteX26" fmla="*/ 122168 w 512808"/>
              <a:gd name="connsiteY26" fmla="*/ 768598 h 1291595"/>
              <a:gd name="connsiteX27" fmla="*/ 122168 w 512808"/>
              <a:gd name="connsiteY27" fmla="*/ 630951 h 1291595"/>
              <a:gd name="connsiteX28" fmla="*/ 122168 w 512808"/>
              <a:gd name="connsiteY28" fmla="*/ 405460 h 1291595"/>
              <a:gd name="connsiteX29" fmla="*/ 119736 w 512808"/>
              <a:gd name="connsiteY29" fmla="*/ 399589 h 1291595"/>
              <a:gd name="connsiteX30" fmla="*/ 106804 w 512808"/>
              <a:gd name="connsiteY30" fmla="*/ 394232 h 1291595"/>
              <a:gd name="connsiteX31" fmla="*/ 88516 w 512808"/>
              <a:gd name="connsiteY31" fmla="*/ 412520 h 1291595"/>
              <a:gd name="connsiteX32" fmla="*/ 88516 w 512808"/>
              <a:gd name="connsiteY32" fmla="*/ 735984 h 1291595"/>
              <a:gd name="connsiteX33" fmla="*/ 88703 w 512808"/>
              <a:gd name="connsiteY33" fmla="*/ 736435 h 1291595"/>
              <a:gd name="connsiteX34" fmla="*/ 87847 w 512808"/>
              <a:gd name="connsiteY34" fmla="*/ 740674 h 1291595"/>
              <a:gd name="connsiteX35" fmla="*/ 45720 w 512808"/>
              <a:gd name="connsiteY35" fmla="*/ 768598 h 1291595"/>
              <a:gd name="connsiteX36" fmla="*/ 0 w 512808"/>
              <a:gd name="connsiteY36" fmla="*/ 722878 h 1291595"/>
              <a:gd name="connsiteX37" fmla="*/ 0 w 512808"/>
              <a:gd name="connsiteY37" fmla="*/ 350381 h 1291595"/>
              <a:gd name="connsiteX38" fmla="*/ 85839 w 512808"/>
              <a:gd name="connsiteY38" fmla="*/ 264542 h 1291595"/>
              <a:gd name="connsiteX39" fmla="*/ 251550 w 512808"/>
              <a:gd name="connsiteY39" fmla="*/ 0 h 1291595"/>
              <a:gd name="connsiteX40" fmla="*/ 374038 w 512808"/>
              <a:gd name="connsiteY40" fmla="*/ 122488 h 1291595"/>
              <a:gd name="connsiteX41" fmla="*/ 251550 w 512808"/>
              <a:gd name="connsiteY41" fmla="*/ 244976 h 1291595"/>
              <a:gd name="connsiteX42" fmla="*/ 129062 w 512808"/>
              <a:gd name="connsiteY42" fmla="*/ 122488 h 1291595"/>
              <a:gd name="connsiteX43" fmla="*/ 251550 w 512808"/>
              <a:gd name="connsiteY43" fmla="*/ 0 h 1291595"/>
              <a:gd name="connsiteX0" fmla="*/ 85839 w 512808"/>
              <a:gd name="connsiteY0" fmla="*/ 264542 h 1291595"/>
              <a:gd name="connsiteX1" fmla="*/ 91440 w 512808"/>
              <a:gd name="connsiteY1" fmla="*/ 264542 h 1291595"/>
              <a:gd name="connsiteX2" fmla="*/ 122168 w 512808"/>
              <a:gd name="connsiteY2" fmla="*/ 264542 h 1291595"/>
              <a:gd name="connsiteX3" fmla="*/ 390640 w 512808"/>
              <a:gd name="connsiteY3" fmla="*/ 264542 h 1291595"/>
              <a:gd name="connsiteX4" fmla="*/ 421368 w 512808"/>
              <a:gd name="connsiteY4" fmla="*/ 264542 h 1291595"/>
              <a:gd name="connsiteX5" fmla="*/ 426969 w 512808"/>
              <a:gd name="connsiteY5" fmla="*/ 264542 h 1291595"/>
              <a:gd name="connsiteX6" fmla="*/ 512808 w 512808"/>
              <a:gd name="connsiteY6" fmla="*/ 350381 h 1291595"/>
              <a:gd name="connsiteX7" fmla="*/ 512808 w 512808"/>
              <a:gd name="connsiteY7" fmla="*/ 722878 h 1291595"/>
              <a:gd name="connsiteX8" fmla="*/ 467088 w 512808"/>
              <a:gd name="connsiteY8" fmla="*/ 768598 h 1291595"/>
              <a:gd name="connsiteX9" fmla="*/ 424961 w 512808"/>
              <a:gd name="connsiteY9" fmla="*/ 740674 h 1291595"/>
              <a:gd name="connsiteX10" fmla="*/ 424105 w 512808"/>
              <a:gd name="connsiteY10" fmla="*/ 736435 h 1291595"/>
              <a:gd name="connsiteX11" fmla="*/ 424292 w 512808"/>
              <a:gd name="connsiteY11" fmla="*/ 735984 h 1291595"/>
              <a:gd name="connsiteX12" fmla="*/ 424292 w 512808"/>
              <a:gd name="connsiteY12" fmla="*/ 412520 h 1291595"/>
              <a:gd name="connsiteX13" fmla="*/ 406004 w 512808"/>
              <a:gd name="connsiteY13" fmla="*/ 394232 h 1291595"/>
              <a:gd name="connsiteX14" fmla="*/ 393073 w 512808"/>
              <a:gd name="connsiteY14" fmla="*/ 399589 h 1291595"/>
              <a:gd name="connsiteX15" fmla="*/ 390640 w 512808"/>
              <a:gd name="connsiteY15" fmla="*/ 405461 h 1291595"/>
              <a:gd name="connsiteX16" fmla="*/ 390640 w 512808"/>
              <a:gd name="connsiteY16" fmla="*/ 630951 h 1291595"/>
              <a:gd name="connsiteX17" fmla="*/ 390640 w 512808"/>
              <a:gd name="connsiteY17" fmla="*/ 768598 h 1291595"/>
              <a:gd name="connsiteX18" fmla="*/ 390640 w 512808"/>
              <a:gd name="connsiteY18" fmla="*/ 1232159 h 1291595"/>
              <a:gd name="connsiteX19" fmla="*/ 331204 w 512808"/>
              <a:gd name="connsiteY19" fmla="*/ 1291595 h 1291595"/>
              <a:gd name="connsiteX20" fmla="*/ 271768 w 512808"/>
              <a:gd name="connsiteY20" fmla="*/ 1232159 h 1291595"/>
              <a:gd name="connsiteX21" fmla="*/ 271768 w 512808"/>
              <a:gd name="connsiteY21" fmla="*/ 768598 h 1291595"/>
              <a:gd name="connsiteX22" fmla="*/ 241040 w 512808"/>
              <a:gd name="connsiteY22" fmla="*/ 768598 h 1291595"/>
              <a:gd name="connsiteX23" fmla="*/ 241040 w 512808"/>
              <a:gd name="connsiteY23" fmla="*/ 1232159 h 1291595"/>
              <a:gd name="connsiteX24" fmla="*/ 181604 w 512808"/>
              <a:gd name="connsiteY24" fmla="*/ 1291595 h 1291595"/>
              <a:gd name="connsiteX25" fmla="*/ 122168 w 512808"/>
              <a:gd name="connsiteY25" fmla="*/ 1232159 h 1291595"/>
              <a:gd name="connsiteX26" fmla="*/ 122168 w 512808"/>
              <a:gd name="connsiteY26" fmla="*/ 630951 h 1291595"/>
              <a:gd name="connsiteX27" fmla="*/ 122168 w 512808"/>
              <a:gd name="connsiteY27" fmla="*/ 405460 h 1291595"/>
              <a:gd name="connsiteX28" fmla="*/ 119736 w 512808"/>
              <a:gd name="connsiteY28" fmla="*/ 399589 h 1291595"/>
              <a:gd name="connsiteX29" fmla="*/ 106804 w 512808"/>
              <a:gd name="connsiteY29" fmla="*/ 394232 h 1291595"/>
              <a:gd name="connsiteX30" fmla="*/ 88516 w 512808"/>
              <a:gd name="connsiteY30" fmla="*/ 412520 h 1291595"/>
              <a:gd name="connsiteX31" fmla="*/ 88516 w 512808"/>
              <a:gd name="connsiteY31" fmla="*/ 735984 h 1291595"/>
              <a:gd name="connsiteX32" fmla="*/ 88703 w 512808"/>
              <a:gd name="connsiteY32" fmla="*/ 736435 h 1291595"/>
              <a:gd name="connsiteX33" fmla="*/ 87847 w 512808"/>
              <a:gd name="connsiteY33" fmla="*/ 740674 h 1291595"/>
              <a:gd name="connsiteX34" fmla="*/ 45720 w 512808"/>
              <a:gd name="connsiteY34" fmla="*/ 768598 h 1291595"/>
              <a:gd name="connsiteX35" fmla="*/ 0 w 512808"/>
              <a:gd name="connsiteY35" fmla="*/ 722878 h 1291595"/>
              <a:gd name="connsiteX36" fmla="*/ 0 w 512808"/>
              <a:gd name="connsiteY36" fmla="*/ 350381 h 1291595"/>
              <a:gd name="connsiteX37" fmla="*/ 85839 w 512808"/>
              <a:gd name="connsiteY37" fmla="*/ 264542 h 1291595"/>
              <a:gd name="connsiteX38" fmla="*/ 251550 w 512808"/>
              <a:gd name="connsiteY38" fmla="*/ 0 h 1291595"/>
              <a:gd name="connsiteX39" fmla="*/ 374038 w 512808"/>
              <a:gd name="connsiteY39" fmla="*/ 122488 h 1291595"/>
              <a:gd name="connsiteX40" fmla="*/ 251550 w 512808"/>
              <a:gd name="connsiteY40" fmla="*/ 244976 h 1291595"/>
              <a:gd name="connsiteX41" fmla="*/ 129062 w 512808"/>
              <a:gd name="connsiteY41" fmla="*/ 122488 h 1291595"/>
              <a:gd name="connsiteX42" fmla="*/ 251550 w 512808"/>
              <a:gd name="connsiteY42" fmla="*/ 0 h 1291595"/>
              <a:gd name="connsiteX0" fmla="*/ 85839 w 512808"/>
              <a:gd name="connsiteY0" fmla="*/ 264542 h 1291595"/>
              <a:gd name="connsiteX1" fmla="*/ 91440 w 512808"/>
              <a:gd name="connsiteY1" fmla="*/ 264542 h 1291595"/>
              <a:gd name="connsiteX2" fmla="*/ 122168 w 512808"/>
              <a:gd name="connsiteY2" fmla="*/ 264542 h 1291595"/>
              <a:gd name="connsiteX3" fmla="*/ 390640 w 512808"/>
              <a:gd name="connsiteY3" fmla="*/ 264542 h 1291595"/>
              <a:gd name="connsiteX4" fmla="*/ 421368 w 512808"/>
              <a:gd name="connsiteY4" fmla="*/ 264542 h 1291595"/>
              <a:gd name="connsiteX5" fmla="*/ 426969 w 512808"/>
              <a:gd name="connsiteY5" fmla="*/ 264542 h 1291595"/>
              <a:gd name="connsiteX6" fmla="*/ 512808 w 512808"/>
              <a:gd name="connsiteY6" fmla="*/ 350381 h 1291595"/>
              <a:gd name="connsiteX7" fmla="*/ 512808 w 512808"/>
              <a:gd name="connsiteY7" fmla="*/ 722878 h 1291595"/>
              <a:gd name="connsiteX8" fmla="*/ 467088 w 512808"/>
              <a:gd name="connsiteY8" fmla="*/ 768598 h 1291595"/>
              <a:gd name="connsiteX9" fmla="*/ 424961 w 512808"/>
              <a:gd name="connsiteY9" fmla="*/ 740674 h 1291595"/>
              <a:gd name="connsiteX10" fmla="*/ 424105 w 512808"/>
              <a:gd name="connsiteY10" fmla="*/ 736435 h 1291595"/>
              <a:gd name="connsiteX11" fmla="*/ 424292 w 512808"/>
              <a:gd name="connsiteY11" fmla="*/ 735984 h 1291595"/>
              <a:gd name="connsiteX12" fmla="*/ 424292 w 512808"/>
              <a:gd name="connsiteY12" fmla="*/ 412520 h 1291595"/>
              <a:gd name="connsiteX13" fmla="*/ 406004 w 512808"/>
              <a:gd name="connsiteY13" fmla="*/ 394232 h 1291595"/>
              <a:gd name="connsiteX14" fmla="*/ 393073 w 512808"/>
              <a:gd name="connsiteY14" fmla="*/ 399589 h 1291595"/>
              <a:gd name="connsiteX15" fmla="*/ 390640 w 512808"/>
              <a:gd name="connsiteY15" fmla="*/ 405461 h 1291595"/>
              <a:gd name="connsiteX16" fmla="*/ 390640 w 512808"/>
              <a:gd name="connsiteY16" fmla="*/ 630951 h 1291595"/>
              <a:gd name="connsiteX17" fmla="*/ 390640 w 512808"/>
              <a:gd name="connsiteY17" fmla="*/ 768598 h 1291595"/>
              <a:gd name="connsiteX18" fmla="*/ 390640 w 512808"/>
              <a:gd name="connsiteY18" fmla="*/ 1232159 h 1291595"/>
              <a:gd name="connsiteX19" fmla="*/ 331204 w 512808"/>
              <a:gd name="connsiteY19" fmla="*/ 1291595 h 1291595"/>
              <a:gd name="connsiteX20" fmla="*/ 271768 w 512808"/>
              <a:gd name="connsiteY20" fmla="*/ 1232159 h 1291595"/>
              <a:gd name="connsiteX21" fmla="*/ 271768 w 512808"/>
              <a:gd name="connsiteY21" fmla="*/ 768598 h 1291595"/>
              <a:gd name="connsiteX22" fmla="*/ 241040 w 512808"/>
              <a:gd name="connsiteY22" fmla="*/ 768598 h 1291595"/>
              <a:gd name="connsiteX23" fmla="*/ 241040 w 512808"/>
              <a:gd name="connsiteY23" fmla="*/ 1232159 h 1291595"/>
              <a:gd name="connsiteX24" fmla="*/ 181604 w 512808"/>
              <a:gd name="connsiteY24" fmla="*/ 1291595 h 1291595"/>
              <a:gd name="connsiteX25" fmla="*/ 122168 w 512808"/>
              <a:gd name="connsiteY25" fmla="*/ 1232159 h 1291595"/>
              <a:gd name="connsiteX26" fmla="*/ 122168 w 512808"/>
              <a:gd name="connsiteY26" fmla="*/ 405460 h 1291595"/>
              <a:gd name="connsiteX27" fmla="*/ 119736 w 512808"/>
              <a:gd name="connsiteY27" fmla="*/ 399589 h 1291595"/>
              <a:gd name="connsiteX28" fmla="*/ 106804 w 512808"/>
              <a:gd name="connsiteY28" fmla="*/ 394232 h 1291595"/>
              <a:gd name="connsiteX29" fmla="*/ 88516 w 512808"/>
              <a:gd name="connsiteY29" fmla="*/ 412520 h 1291595"/>
              <a:gd name="connsiteX30" fmla="*/ 88516 w 512808"/>
              <a:gd name="connsiteY30" fmla="*/ 735984 h 1291595"/>
              <a:gd name="connsiteX31" fmla="*/ 88703 w 512808"/>
              <a:gd name="connsiteY31" fmla="*/ 736435 h 1291595"/>
              <a:gd name="connsiteX32" fmla="*/ 87847 w 512808"/>
              <a:gd name="connsiteY32" fmla="*/ 740674 h 1291595"/>
              <a:gd name="connsiteX33" fmla="*/ 45720 w 512808"/>
              <a:gd name="connsiteY33" fmla="*/ 768598 h 1291595"/>
              <a:gd name="connsiteX34" fmla="*/ 0 w 512808"/>
              <a:gd name="connsiteY34" fmla="*/ 722878 h 1291595"/>
              <a:gd name="connsiteX35" fmla="*/ 0 w 512808"/>
              <a:gd name="connsiteY35" fmla="*/ 350381 h 1291595"/>
              <a:gd name="connsiteX36" fmla="*/ 85839 w 512808"/>
              <a:gd name="connsiteY36" fmla="*/ 264542 h 1291595"/>
              <a:gd name="connsiteX37" fmla="*/ 251550 w 512808"/>
              <a:gd name="connsiteY37" fmla="*/ 0 h 1291595"/>
              <a:gd name="connsiteX38" fmla="*/ 374038 w 512808"/>
              <a:gd name="connsiteY38" fmla="*/ 122488 h 1291595"/>
              <a:gd name="connsiteX39" fmla="*/ 251550 w 512808"/>
              <a:gd name="connsiteY39" fmla="*/ 244976 h 1291595"/>
              <a:gd name="connsiteX40" fmla="*/ 129062 w 512808"/>
              <a:gd name="connsiteY40" fmla="*/ 122488 h 1291595"/>
              <a:gd name="connsiteX41" fmla="*/ 251550 w 512808"/>
              <a:gd name="connsiteY41" fmla="*/ 0 h 1291595"/>
              <a:gd name="connsiteX0" fmla="*/ 85839 w 512808"/>
              <a:gd name="connsiteY0" fmla="*/ 264542 h 1291595"/>
              <a:gd name="connsiteX1" fmla="*/ 91440 w 512808"/>
              <a:gd name="connsiteY1" fmla="*/ 264542 h 1291595"/>
              <a:gd name="connsiteX2" fmla="*/ 122168 w 512808"/>
              <a:gd name="connsiteY2" fmla="*/ 264542 h 1291595"/>
              <a:gd name="connsiteX3" fmla="*/ 390640 w 512808"/>
              <a:gd name="connsiteY3" fmla="*/ 264542 h 1291595"/>
              <a:gd name="connsiteX4" fmla="*/ 421368 w 512808"/>
              <a:gd name="connsiteY4" fmla="*/ 264542 h 1291595"/>
              <a:gd name="connsiteX5" fmla="*/ 426969 w 512808"/>
              <a:gd name="connsiteY5" fmla="*/ 264542 h 1291595"/>
              <a:gd name="connsiteX6" fmla="*/ 512808 w 512808"/>
              <a:gd name="connsiteY6" fmla="*/ 350381 h 1291595"/>
              <a:gd name="connsiteX7" fmla="*/ 512808 w 512808"/>
              <a:gd name="connsiteY7" fmla="*/ 722878 h 1291595"/>
              <a:gd name="connsiteX8" fmla="*/ 467088 w 512808"/>
              <a:gd name="connsiteY8" fmla="*/ 768598 h 1291595"/>
              <a:gd name="connsiteX9" fmla="*/ 424961 w 512808"/>
              <a:gd name="connsiteY9" fmla="*/ 740674 h 1291595"/>
              <a:gd name="connsiteX10" fmla="*/ 424105 w 512808"/>
              <a:gd name="connsiteY10" fmla="*/ 736435 h 1291595"/>
              <a:gd name="connsiteX11" fmla="*/ 424292 w 512808"/>
              <a:gd name="connsiteY11" fmla="*/ 735984 h 1291595"/>
              <a:gd name="connsiteX12" fmla="*/ 424292 w 512808"/>
              <a:gd name="connsiteY12" fmla="*/ 412520 h 1291595"/>
              <a:gd name="connsiteX13" fmla="*/ 406004 w 512808"/>
              <a:gd name="connsiteY13" fmla="*/ 394232 h 1291595"/>
              <a:gd name="connsiteX14" fmla="*/ 393073 w 512808"/>
              <a:gd name="connsiteY14" fmla="*/ 399589 h 1291595"/>
              <a:gd name="connsiteX15" fmla="*/ 390640 w 512808"/>
              <a:gd name="connsiteY15" fmla="*/ 405461 h 1291595"/>
              <a:gd name="connsiteX16" fmla="*/ 390640 w 512808"/>
              <a:gd name="connsiteY16" fmla="*/ 630951 h 1291595"/>
              <a:gd name="connsiteX17" fmla="*/ 390640 w 512808"/>
              <a:gd name="connsiteY17" fmla="*/ 1232159 h 1291595"/>
              <a:gd name="connsiteX18" fmla="*/ 331204 w 512808"/>
              <a:gd name="connsiteY18" fmla="*/ 1291595 h 1291595"/>
              <a:gd name="connsiteX19" fmla="*/ 271768 w 512808"/>
              <a:gd name="connsiteY19" fmla="*/ 1232159 h 1291595"/>
              <a:gd name="connsiteX20" fmla="*/ 271768 w 512808"/>
              <a:gd name="connsiteY20" fmla="*/ 768598 h 1291595"/>
              <a:gd name="connsiteX21" fmla="*/ 241040 w 512808"/>
              <a:gd name="connsiteY21" fmla="*/ 768598 h 1291595"/>
              <a:gd name="connsiteX22" fmla="*/ 241040 w 512808"/>
              <a:gd name="connsiteY22" fmla="*/ 1232159 h 1291595"/>
              <a:gd name="connsiteX23" fmla="*/ 181604 w 512808"/>
              <a:gd name="connsiteY23" fmla="*/ 1291595 h 1291595"/>
              <a:gd name="connsiteX24" fmla="*/ 122168 w 512808"/>
              <a:gd name="connsiteY24" fmla="*/ 1232159 h 1291595"/>
              <a:gd name="connsiteX25" fmla="*/ 122168 w 512808"/>
              <a:gd name="connsiteY25" fmla="*/ 405460 h 1291595"/>
              <a:gd name="connsiteX26" fmla="*/ 119736 w 512808"/>
              <a:gd name="connsiteY26" fmla="*/ 399589 h 1291595"/>
              <a:gd name="connsiteX27" fmla="*/ 106804 w 512808"/>
              <a:gd name="connsiteY27" fmla="*/ 394232 h 1291595"/>
              <a:gd name="connsiteX28" fmla="*/ 88516 w 512808"/>
              <a:gd name="connsiteY28" fmla="*/ 412520 h 1291595"/>
              <a:gd name="connsiteX29" fmla="*/ 88516 w 512808"/>
              <a:gd name="connsiteY29" fmla="*/ 735984 h 1291595"/>
              <a:gd name="connsiteX30" fmla="*/ 88703 w 512808"/>
              <a:gd name="connsiteY30" fmla="*/ 736435 h 1291595"/>
              <a:gd name="connsiteX31" fmla="*/ 87847 w 512808"/>
              <a:gd name="connsiteY31" fmla="*/ 740674 h 1291595"/>
              <a:gd name="connsiteX32" fmla="*/ 45720 w 512808"/>
              <a:gd name="connsiteY32" fmla="*/ 768598 h 1291595"/>
              <a:gd name="connsiteX33" fmla="*/ 0 w 512808"/>
              <a:gd name="connsiteY33" fmla="*/ 722878 h 1291595"/>
              <a:gd name="connsiteX34" fmla="*/ 0 w 512808"/>
              <a:gd name="connsiteY34" fmla="*/ 350381 h 1291595"/>
              <a:gd name="connsiteX35" fmla="*/ 85839 w 512808"/>
              <a:gd name="connsiteY35" fmla="*/ 264542 h 1291595"/>
              <a:gd name="connsiteX36" fmla="*/ 251550 w 512808"/>
              <a:gd name="connsiteY36" fmla="*/ 0 h 1291595"/>
              <a:gd name="connsiteX37" fmla="*/ 374038 w 512808"/>
              <a:gd name="connsiteY37" fmla="*/ 122488 h 1291595"/>
              <a:gd name="connsiteX38" fmla="*/ 251550 w 512808"/>
              <a:gd name="connsiteY38" fmla="*/ 244976 h 1291595"/>
              <a:gd name="connsiteX39" fmla="*/ 129062 w 512808"/>
              <a:gd name="connsiteY39" fmla="*/ 122488 h 1291595"/>
              <a:gd name="connsiteX40" fmla="*/ 251550 w 512808"/>
              <a:gd name="connsiteY40" fmla="*/ 0 h 1291595"/>
              <a:gd name="connsiteX0" fmla="*/ 85839 w 512808"/>
              <a:gd name="connsiteY0" fmla="*/ 264542 h 1291595"/>
              <a:gd name="connsiteX1" fmla="*/ 91440 w 512808"/>
              <a:gd name="connsiteY1" fmla="*/ 264542 h 1291595"/>
              <a:gd name="connsiteX2" fmla="*/ 122168 w 512808"/>
              <a:gd name="connsiteY2" fmla="*/ 264542 h 1291595"/>
              <a:gd name="connsiteX3" fmla="*/ 390640 w 512808"/>
              <a:gd name="connsiteY3" fmla="*/ 264542 h 1291595"/>
              <a:gd name="connsiteX4" fmla="*/ 421368 w 512808"/>
              <a:gd name="connsiteY4" fmla="*/ 264542 h 1291595"/>
              <a:gd name="connsiteX5" fmla="*/ 426969 w 512808"/>
              <a:gd name="connsiteY5" fmla="*/ 264542 h 1291595"/>
              <a:gd name="connsiteX6" fmla="*/ 512808 w 512808"/>
              <a:gd name="connsiteY6" fmla="*/ 350381 h 1291595"/>
              <a:gd name="connsiteX7" fmla="*/ 512808 w 512808"/>
              <a:gd name="connsiteY7" fmla="*/ 722878 h 1291595"/>
              <a:gd name="connsiteX8" fmla="*/ 467088 w 512808"/>
              <a:gd name="connsiteY8" fmla="*/ 768598 h 1291595"/>
              <a:gd name="connsiteX9" fmla="*/ 424961 w 512808"/>
              <a:gd name="connsiteY9" fmla="*/ 740674 h 1291595"/>
              <a:gd name="connsiteX10" fmla="*/ 424105 w 512808"/>
              <a:gd name="connsiteY10" fmla="*/ 736435 h 1291595"/>
              <a:gd name="connsiteX11" fmla="*/ 424292 w 512808"/>
              <a:gd name="connsiteY11" fmla="*/ 735984 h 1291595"/>
              <a:gd name="connsiteX12" fmla="*/ 424292 w 512808"/>
              <a:gd name="connsiteY12" fmla="*/ 412520 h 1291595"/>
              <a:gd name="connsiteX13" fmla="*/ 406004 w 512808"/>
              <a:gd name="connsiteY13" fmla="*/ 394232 h 1291595"/>
              <a:gd name="connsiteX14" fmla="*/ 393073 w 512808"/>
              <a:gd name="connsiteY14" fmla="*/ 399589 h 1291595"/>
              <a:gd name="connsiteX15" fmla="*/ 390640 w 512808"/>
              <a:gd name="connsiteY15" fmla="*/ 405461 h 1291595"/>
              <a:gd name="connsiteX16" fmla="*/ 390640 w 512808"/>
              <a:gd name="connsiteY16" fmla="*/ 1232159 h 1291595"/>
              <a:gd name="connsiteX17" fmla="*/ 331204 w 512808"/>
              <a:gd name="connsiteY17" fmla="*/ 1291595 h 1291595"/>
              <a:gd name="connsiteX18" fmla="*/ 271768 w 512808"/>
              <a:gd name="connsiteY18" fmla="*/ 1232159 h 1291595"/>
              <a:gd name="connsiteX19" fmla="*/ 271768 w 512808"/>
              <a:gd name="connsiteY19" fmla="*/ 768598 h 1291595"/>
              <a:gd name="connsiteX20" fmla="*/ 241040 w 512808"/>
              <a:gd name="connsiteY20" fmla="*/ 768598 h 1291595"/>
              <a:gd name="connsiteX21" fmla="*/ 241040 w 512808"/>
              <a:gd name="connsiteY21" fmla="*/ 1232159 h 1291595"/>
              <a:gd name="connsiteX22" fmla="*/ 181604 w 512808"/>
              <a:gd name="connsiteY22" fmla="*/ 1291595 h 1291595"/>
              <a:gd name="connsiteX23" fmla="*/ 122168 w 512808"/>
              <a:gd name="connsiteY23" fmla="*/ 1232159 h 1291595"/>
              <a:gd name="connsiteX24" fmla="*/ 122168 w 512808"/>
              <a:gd name="connsiteY24" fmla="*/ 405460 h 1291595"/>
              <a:gd name="connsiteX25" fmla="*/ 119736 w 512808"/>
              <a:gd name="connsiteY25" fmla="*/ 399589 h 1291595"/>
              <a:gd name="connsiteX26" fmla="*/ 106804 w 512808"/>
              <a:gd name="connsiteY26" fmla="*/ 394232 h 1291595"/>
              <a:gd name="connsiteX27" fmla="*/ 88516 w 512808"/>
              <a:gd name="connsiteY27" fmla="*/ 412520 h 1291595"/>
              <a:gd name="connsiteX28" fmla="*/ 88516 w 512808"/>
              <a:gd name="connsiteY28" fmla="*/ 735984 h 1291595"/>
              <a:gd name="connsiteX29" fmla="*/ 88703 w 512808"/>
              <a:gd name="connsiteY29" fmla="*/ 736435 h 1291595"/>
              <a:gd name="connsiteX30" fmla="*/ 87847 w 512808"/>
              <a:gd name="connsiteY30" fmla="*/ 740674 h 1291595"/>
              <a:gd name="connsiteX31" fmla="*/ 45720 w 512808"/>
              <a:gd name="connsiteY31" fmla="*/ 768598 h 1291595"/>
              <a:gd name="connsiteX32" fmla="*/ 0 w 512808"/>
              <a:gd name="connsiteY32" fmla="*/ 722878 h 1291595"/>
              <a:gd name="connsiteX33" fmla="*/ 0 w 512808"/>
              <a:gd name="connsiteY33" fmla="*/ 350381 h 1291595"/>
              <a:gd name="connsiteX34" fmla="*/ 85839 w 512808"/>
              <a:gd name="connsiteY34" fmla="*/ 264542 h 1291595"/>
              <a:gd name="connsiteX35" fmla="*/ 251550 w 512808"/>
              <a:gd name="connsiteY35" fmla="*/ 0 h 1291595"/>
              <a:gd name="connsiteX36" fmla="*/ 374038 w 512808"/>
              <a:gd name="connsiteY36" fmla="*/ 122488 h 1291595"/>
              <a:gd name="connsiteX37" fmla="*/ 251550 w 512808"/>
              <a:gd name="connsiteY37" fmla="*/ 244976 h 1291595"/>
              <a:gd name="connsiteX38" fmla="*/ 129062 w 512808"/>
              <a:gd name="connsiteY38" fmla="*/ 122488 h 1291595"/>
              <a:gd name="connsiteX39" fmla="*/ 251550 w 512808"/>
              <a:gd name="connsiteY39" fmla="*/ 0 h 1291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12808" h="1291595">
                <a:moveTo>
                  <a:pt x="85839" y="264542"/>
                </a:moveTo>
                <a:lnTo>
                  <a:pt x="91440" y="264542"/>
                </a:lnTo>
                <a:lnTo>
                  <a:pt x="122168" y="264542"/>
                </a:lnTo>
                <a:lnTo>
                  <a:pt x="390640" y="264542"/>
                </a:lnTo>
                <a:lnTo>
                  <a:pt x="421368" y="264542"/>
                </a:lnTo>
                <a:lnTo>
                  <a:pt x="426969" y="264542"/>
                </a:lnTo>
                <a:cubicBezTo>
                  <a:pt x="474377" y="264542"/>
                  <a:pt x="512808" y="302973"/>
                  <a:pt x="512808" y="350381"/>
                </a:cubicBezTo>
                <a:lnTo>
                  <a:pt x="512808" y="722878"/>
                </a:lnTo>
                <a:cubicBezTo>
                  <a:pt x="512808" y="748128"/>
                  <a:pt x="492338" y="768598"/>
                  <a:pt x="467088" y="768598"/>
                </a:cubicBezTo>
                <a:cubicBezTo>
                  <a:pt x="448151" y="768598"/>
                  <a:pt x="431902" y="757084"/>
                  <a:pt x="424961" y="740674"/>
                </a:cubicBezTo>
                <a:lnTo>
                  <a:pt x="424105" y="736435"/>
                </a:lnTo>
                <a:lnTo>
                  <a:pt x="424292" y="735984"/>
                </a:lnTo>
                <a:lnTo>
                  <a:pt x="424292" y="412520"/>
                </a:lnTo>
                <a:cubicBezTo>
                  <a:pt x="424292" y="402420"/>
                  <a:pt x="416104" y="394232"/>
                  <a:pt x="406004" y="394232"/>
                </a:cubicBezTo>
                <a:cubicBezTo>
                  <a:pt x="400954" y="394232"/>
                  <a:pt x="396382" y="396279"/>
                  <a:pt x="393073" y="399589"/>
                </a:cubicBezTo>
                <a:lnTo>
                  <a:pt x="390640" y="405461"/>
                </a:lnTo>
                <a:lnTo>
                  <a:pt x="390640" y="1232159"/>
                </a:lnTo>
                <a:cubicBezTo>
                  <a:pt x="390640" y="1264985"/>
                  <a:pt x="364030" y="1291595"/>
                  <a:pt x="331204" y="1291595"/>
                </a:cubicBezTo>
                <a:cubicBezTo>
                  <a:pt x="298378" y="1291595"/>
                  <a:pt x="271768" y="1264985"/>
                  <a:pt x="271768" y="1232159"/>
                </a:cubicBezTo>
                <a:lnTo>
                  <a:pt x="271768" y="768598"/>
                </a:lnTo>
                <a:lnTo>
                  <a:pt x="241040" y="768598"/>
                </a:lnTo>
                <a:lnTo>
                  <a:pt x="241040" y="1232159"/>
                </a:lnTo>
                <a:cubicBezTo>
                  <a:pt x="241040" y="1264985"/>
                  <a:pt x="214430" y="1291595"/>
                  <a:pt x="181604" y="1291595"/>
                </a:cubicBezTo>
                <a:cubicBezTo>
                  <a:pt x="148778" y="1291595"/>
                  <a:pt x="122168" y="1264985"/>
                  <a:pt x="122168" y="1232159"/>
                </a:cubicBezTo>
                <a:lnTo>
                  <a:pt x="122168" y="405460"/>
                </a:lnTo>
                <a:lnTo>
                  <a:pt x="119736" y="399589"/>
                </a:lnTo>
                <a:cubicBezTo>
                  <a:pt x="116426" y="396279"/>
                  <a:pt x="111854" y="394232"/>
                  <a:pt x="106804" y="394232"/>
                </a:cubicBezTo>
                <a:cubicBezTo>
                  <a:pt x="96704" y="394232"/>
                  <a:pt x="88516" y="402420"/>
                  <a:pt x="88516" y="412520"/>
                </a:cubicBezTo>
                <a:lnTo>
                  <a:pt x="88516" y="735984"/>
                </a:lnTo>
                <a:lnTo>
                  <a:pt x="88703" y="736435"/>
                </a:lnTo>
                <a:lnTo>
                  <a:pt x="87847" y="740674"/>
                </a:lnTo>
                <a:cubicBezTo>
                  <a:pt x="80907" y="757084"/>
                  <a:pt x="64658" y="768598"/>
                  <a:pt x="45720" y="768598"/>
                </a:cubicBezTo>
                <a:cubicBezTo>
                  <a:pt x="20470" y="768598"/>
                  <a:pt x="0" y="748128"/>
                  <a:pt x="0" y="722878"/>
                </a:cubicBezTo>
                <a:lnTo>
                  <a:pt x="0" y="350381"/>
                </a:lnTo>
                <a:cubicBezTo>
                  <a:pt x="0" y="302973"/>
                  <a:pt x="38431" y="264542"/>
                  <a:pt x="85839" y="264542"/>
                </a:cubicBezTo>
                <a:close/>
                <a:moveTo>
                  <a:pt x="251550" y="0"/>
                </a:moveTo>
                <a:cubicBezTo>
                  <a:pt x="319198" y="0"/>
                  <a:pt x="374038" y="54840"/>
                  <a:pt x="374038" y="122488"/>
                </a:cubicBezTo>
                <a:cubicBezTo>
                  <a:pt x="374038" y="190136"/>
                  <a:pt x="319198" y="244976"/>
                  <a:pt x="251550" y="244976"/>
                </a:cubicBezTo>
                <a:cubicBezTo>
                  <a:pt x="183902" y="244976"/>
                  <a:pt x="129062" y="190136"/>
                  <a:pt x="129062" y="122488"/>
                </a:cubicBezTo>
                <a:cubicBezTo>
                  <a:pt x="129062" y="54840"/>
                  <a:pt x="183902" y="0"/>
                  <a:pt x="25155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47%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7A2EDAA6-A956-6F4A-4FA8-C98837F6FA03}"/>
              </a:ext>
            </a:extLst>
          </p:cNvPr>
          <p:cNvSpPr/>
          <p:nvPr/>
        </p:nvSpPr>
        <p:spPr>
          <a:xfrm>
            <a:off x="8350751" y="1249248"/>
            <a:ext cx="606902" cy="1276238"/>
          </a:xfrm>
          <a:custGeom>
            <a:avLst/>
            <a:gdLst>
              <a:gd name="connsiteX0" fmla="*/ 166619 w 602029"/>
              <a:gd name="connsiteY0" fmla="*/ 264542 h 1291595"/>
              <a:gd name="connsiteX1" fmla="*/ 166620 w 602029"/>
              <a:gd name="connsiteY1" fmla="*/ 264542 h 1291595"/>
              <a:gd name="connsiteX2" fmla="*/ 428634 w 602029"/>
              <a:gd name="connsiteY2" fmla="*/ 264542 h 1291595"/>
              <a:gd name="connsiteX3" fmla="*/ 435091 w 602029"/>
              <a:gd name="connsiteY3" fmla="*/ 264542 h 1291595"/>
              <a:gd name="connsiteX4" fmla="*/ 454339 w 602029"/>
              <a:gd name="connsiteY4" fmla="*/ 269732 h 1291595"/>
              <a:gd name="connsiteX5" fmla="*/ 489482 w 602029"/>
              <a:gd name="connsiteY5" fmla="*/ 304875 h 1291595"/>
              <a:gd name="connsiteX6" fmla="*/ 600279 w 602029"/>
              <a:gd name="connsiteY6" fmla="*/ 686222 h 1291595"/>
              <a:gd name="connsiteX7" fmla="*/ 569014 w 602029"/>
              <a:gd name="connsiteY7" fmla="*/ 742589 h 1291595"/>
              <a:gd name="connsiteX8" fmla="*/ 521127 w 602029"/>
              <a:gd name="connsiteY8" fmla="*/ 727123 h 1291595"/>
              <a:gd name="connsiteX9" fmla="*/ 519154 w 602029"/>
              <a:gd name="connsiteY9" fmla="*/ 723276 h 1291595"/>
              <a:gd name="connsiteX10" fmla="*/ 519209 w 602029"/>
              <a:gd name="connsiteY10" fmla="*/ 722792 h 1291595"/>
              <a:gd name="connsiteX11" fmla="*/ 435091 w 602029"/>
              <a:gd name="connsiteY11" fmla="*/ 425635 h 1291595"/>
              <a:gd name="connsiteX12" fmla="*/ 435091 w 602029"/>
              <a:gd name="connsiteY12" fmla="*/ 531915 h 1291595"/>
              <a:gd name="connsiteX13" fmla="*/ 532452 w 602029"/>
              <a:gd name="connsiteY13" fmla="*/ 886095 h 1291595"/>
              <a:gd name="connsiteX14" fmla="*/ 435092 w 602029"/>
              <a:gd name="connsiteY14" fmla="*/ 886095 h 1291595"/>
              <a:gd name="connsiteX15" fmla="*/ 435092 w 602029"/>
              <a:gd name="connsiteY15" fmla="*/ 1232159 h 1291595"/>
              <a:gd name="connsiteX16" fmla="*/ 375656 w 602029"/>
              <a:gd name="connsiteY16" fmla="*/ 1291595 h 1291595"/>
              <a:gd name="connsiteX17" fmla="*/ 316220 w 602029"/>
              <a:gd name="connsiteY17" fmla="*/ 1232159 h 1291595"/>
              <a:gd name="connsiteX18" fmla="*/ 316220 w 602029"/>
              <a:gd name="connsiteY18" fmla="*/ 886095 h 1291595"/>
              <a:gd name="connsiteX19" fmla="*/ 285492 w 602029"/>
              <a:gd name="connsiteY19" fmla="*/ 886095 h 1291595"/>
              <a:gd name="connsiteX20" fmla="*/ 285492 w 602029"/>
              <a:gd name="connsiteY20" fmla="*/ 1232159 h 1291595"/>
              <a:gd name="connsiteX21" fmla="*/ 226056 w 602029"/>
              <a:gd name="connsiteY21" fmla="*/ 1291595 h 1291595"/>
              <a:gd name="connsiteX22" fmla="*/ 166620 w 602029"/>
              <a:gd name="connsiteY22" fmla="*/ 1232159 h 1291595"/>
              <a:gd name="connsiteX23" fmla="*/ 166620 w 602029"/>
              <a:gd name="connsiteY23" fmla="*/ 886095 h 1291595"/>
              <a:gd name="connsiteX24" fmla="*/ 67018 w 602029"/>
              <a:gd name="connsiteY24" fmla="*/ 886095 h 1291595"/>
              <a:gd name="connsiteX25" fmla="*/ 166619 w 602029"/>
              <a:gd name="connsiteY25" fmla="*/ 523766 h 1291595"/>
              <a:gd name="connsiteX26" fmla="*/ 166619 w 602029"/>
              <a:gd name="connsiteY26" fmla="*/ 411846 h 1291595"/>
              <a:gd name="connsiteX27" fmla="*/ 165999 w 602029"/>
              <a:gd name="connsiteY27" fmla="*/ 412662 h 1291595"/>
              <a:gd name="connsiteX28" fmla="*/ 83790 w 602029"/>
              <a:gd name="connsiteY28" fmla="*/ 725504 h 1291595"/>
              <a:gd name="connsiteX29" fmla="*/ 83856 w 602029"/>
              <a:gd name="connsiteY29" fmla="*/ 725988 h 1291595"/>
              <a:gd name="connsiteX30" fmla="*/ 81951 w 602029"/>
              <a:gd name="connsiteY30" fmla="*/ 729870 h 1291595"/>
              <a:gd name="connsiteX31" fmla="*/ 34111 w 602029"/>
              <a:gd name="connsiteY31" fmla="*/ 746171 h 1291595"/>
              <a:gd name="connsiteX32" fmla="*/ 1512 w 602029"/>
              <a:gd name="connsiteY32" fmla="*/ 690332 h 1291595"/>
              <a:gd name="connsiteX33" fmla="*/ 96183 w 602029"/>
              <a:gd name="connsiteY33" fmla="*/ 330067 h 1291595"/>
              <a:gd name="connsiteX34" fmla="*/ 105773 w 602029"/>
              <a:gd name="connsiteY34" fmla="*/ 304875 h 1291595"/>
              <a:gd name="connsiteX35" fmla="*/ 140916 w 602029"/>
              <a:gd name="connsiteY35" fmla="*/ 269732 h 1291595"/>
              <a:gd name="connsiteX36" fmla="*/ 296002 w 602029"/>
              <a:gd name="connsiteY36" fmla="*/ 0 h 1291595"/>
              <a:gd name="connsiteX37" fmla="*/ 418490 w 602029"/>
              <a:gd name="connsiteY37" fmla="*/ 122488 h 1291595"/>
              <a:gd name="connsiteX38" fmla="*/ 296002 w 602029"/>
              <a:gd name="connsiteY38" fmla="*/ 244976 h 1291595"/>
              <a:gd name="connsiteX39" fmla="*/ 173514 w 602029"/>
              <a:gd name="connsiteY39" fmla="*/ 122488 h 1291595"/>
              <a:gd name="connsiteX40" fmla="*/ 296002 w 602029"/>
              <a:gd name="connsiteY40" fmla="*/ 0 h 1291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02029" h="1291595">
                <a:moveTo>
                  <a:pt x="166619" y="264542"/>
                </a:moveTo>
                <a:lnTo>
                  <a:pt x="166620" y="264542"/>
                </a:lnTo>
                <a:lnTo>
                  <a:pt x="428634" y="264542"/>
                </a:lnTo>
                <a:lnTo>
                  <a:pt x="435091" y="264542"/>
                </a:lnTo>
                <a:lnTo>
                  <a:pt x="454339" y="269732"/>
                </a:lnTo>
                <a:cubicBezTo>
                  <a:pt x="470140" y="276415"/>
                  <a:pt x="482798" y="289074"/>
                  <a:pt x="489482" y="304875"/>
                </a:cubicBezTo>
                <a:lnTo>
                  <a:pt x="600279" y="686222"/>
                </a:lnTo>
                <a:cubicBezTo>
                  <a:pt x="607156" y="710517"/>
                  <a:pt x="593158" y="735754"/>
                  <a:pt x="569014" y="742589"/>
                </a:cubicBezTo>
                <a:cubicBezTo>
                  <a:pt x="550906" y="747715"/>
                  <a:pt x="532232" y="741035"/>
                  <a:pt x="521127" y="727123"/>
                </a:cubicBezTo>
                <a:lnTo>
                  <a:pt x="519154" y="723276"/>
                </a:lnTo>
                <a:cubicBezTo>
                  <a:pt x="519172" y="723115"/>
                  <a:pt x="519191" y="722953"/>
                  <a:pt x="519209" y="722792"/>
                </a:cubicBezTo>
                <a:lnTo>
                  <a:pt x="435091" y="425635"/>
                </a:lnTo>
                <a:lnTo>
                  <a:pt x="435091" y="531915"/>
                </a:lnTo>
                <a:lnTo>
                  <a:pt x="532452" y="886095"/>
                </a:lnTo>
                <a:lnTo>
                  <a:pt x="435092" y="886095"/>
                </a:lnTo>
                <a:lnTo>
                  <a:pt x="435092" y="1232159"/>
                </a:lnTo>
                <a:cubicBezTo>
                  <a:pt x="435092" y="1264985"/>
                  <a:pt x="408482" y="1291595"/>
                  <a:pt x="375656" y="1291595"/>
                </a:cubicBezTo>
                <a:cubicBezTo>
                  <a:pt x="342830" y="1291595"/>
                  <a:pt x="316220" y="1264985"/>
                  <a:pt x="316220" y="1232159"/>
                </a:cubicBezTo>
                <a:lnTo>
                  <a:pt x="316220" y="886095"/>
                </a:lnTo>
                <a:lnTo>
                  <a:pt x="285492" y="886095"/>
                </a:lnTo>
                <a:lnTo>
                  <a:pt x="285492" y="1232159"/>
                </a:lnTo>
                <a:cubicBezTo>
                  <a:pt x="285492" y="1264985"/>
                  <a:pt x="258882" y="1291595"/>
                  <a:pt x="226056" y="1291595"/>
                </a:cubicBezTo>
                <a:cubicBezTo>
                  <a:pt x="193230" y="1291595"/>
                  <a:pt x="166620" y="1264985"/>
                  <a:pt x="166620" y="1232159"/>
                </a:cubicBezTo>
                <a:lnTo>
                  <a:pt x="166620" y="886095"/>
                </a:lnTo>
                <a:lnTo>
                  <a:pt x="67018" y="886095"/>
                </a:lnTo>
                <a:lnTo>
                  <a:pt x="166619" y="523766"/>
                </a:lnTo>
                <a:lnTo>
                  <a:pt x="166619" y="411846"/>
                </a:lnTo>
                <a:lnTo>
                  <a:pt x="165999" y="412662"/>
                </a:lnTo>
                <a:lnTo>
                  <a:pt x="83790" y="725504"/>
                </a:lnTo>
                <a:cubicBezTo>
                  <a:pt x="83812" y="725665"/>
                  <a:pt x="83834" y="725827"/>
                  <a:pt x="83856" y="725988"/>
                </a:cubicBezTo>
                <a:lnTo>
                  <a:pt x="81951" y="729870"/>
                </a:lnTo>
                <a:cubicBezTo>
                  <a:pt x="71068" y="743978"/>
                  <a:pt x="52427" y="750984"/>
                  <a:pt x="34111" y="746171"/>
                </a:cubicBezTo>
                <a:cubicBezTo>
                  <a:pt x="9690" y="739754"/>
                  <a:pt x="-4906" y="714753"/>
                  <a:pt x="1512" y="690332"/>
                </a:cubicBezTo>
                <a:lnTo>
                  <a:pt x="96183" y="330067"/>
                </a:lnTo>
                <a:lnTo>
                  <a:pt x="105773" y="304875"/>
                </a:lnTo>
                <a:cubicBezTo>
                  <a:pt x="112456" y="289074"/>
                  <a:pt x="125115" y="276415"/>
                  <a:pt x="140916" y="269732"/>
                </a:cubicBezTo>
                <a:close/>
                <a:moveTo>
                  <a:pt x="296002" y="0"/>
                </a:moveTo>
                <a:cubicBezTo>
                  <a:pt x="363650" y="0"/>
                  <a:pt x="418490" y="54840"/>
                  <a:pt x="418490" y="122488"/>
                </a:cubicBezTo>
                <a:cubicBezTo>
                  <a:pt x="418490" y="190136"/>
                  <a:pt x="363650" y="244976"/>
                  <a:pt x="296002" y="244976"/>
                </a:cubicBezTo>
                <a:cubicBezTo>
                  <a:pt x="228354" y="244976"/>
                  <a:pt x="173514" y="190136"/>
                  <a:pt x="173514" y="122488"/>
                </a:cubicBezTo>
                <a:cubicBezTo>
                  <a:pt x="173514" y="54840"/>
                  <a:pt x="228354" y="0"/>
                  <a:pt x="296002" y="0"/>
                </a:cubicBezTo>
                <a:close/>
              </a:path>
            </a:pathLst>
          </a:custGeom>
          <a:solidFill>
            <a:srgbClr val="F05B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53%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A052CD3B-1817-A2EC-F78C-8D77E28FD953}"/>
              </a:ext>
            </a:extLst>
          </p:cNvPr>
          <p:cNvGrpSpPr/>
          <p:nvPr/>
        </p:nvGrpSpPr>
        <p:grpSpPr>
          <a:xfrm>
            <a:off x="10279977" y="1437241"/>
            <a:ext cx="244140" cy="4314459"/>
            <a:chOff x="10390079" y="1884091"/>
            <a:chExt cx="244140" cy="4314459"/>
          </a:xfrm>
        </p:grpSpPr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4E901D2-037E-7C0F-29DC-C11A2738B49C}"/>
                </a:ext>
              </a:extLst>
            </p:cNvPr>
            <p:cNvSpPr/>
            <p:nvPr/>
          </p:nvSpPr>
          <p:spPr>
            <a:xfrm>
              <a:off x="10402047" y="3901682"/>
              <a:ext cx="208015" cy="523923"/>
            </a:xfrm>
            <a:custGeom>
              <a:avLst/>
              <a:gdLst>
                <a:gd name="connsiteX0" fmla="*/ 85839 w 512808"/>
                <a:gd name="connsiteY0" fmla="*/ 264542 h 1291595"/>
                <a:gd name="connsiteX1" fmla="*/ 91440 w 512808"/>
                <a:gd name="connsiteY1" fmla="*/ 264542 h 1291595"/>
                <a:gd name="connsiteX2" fmla="*/ 122168 w 512808"/>
                <a:gd name="connsiteY2" fmla="*/ 264542 h 1291595"/>
                <a:gd name="connsiteX3" fmla="*/ 390640 w 512808"/>
                <a:gd name="connsiteY3" fmla="*/ 264542 h 1291595"/>
                <a:gd name="connsiteX4" fmla="*/ 421368 w 512808"/>
                <a:gd name="connsiteY4" fmla="*/ 264542 h 1291595"/>
                <a:gd name="connsiteX5" fmla="*/ 426969 w 512808"/>
                <a:gd name="connsiteY5" fmla="*/ 264542 h 1291595"/>
                <a:gd name="connsiteX6" fmla="*/ 512808 w 512808"/>
                <a:gd name="connsiteY6" fmla="*/ 350381 h 1291595"/>
                <a:gd name="connsiteX7" fmla="*/ 512808 w 512808"/>
                <a:gd name="connsiteY7" fmla="*/ 722878 h 1291595"/>
                <a:gd name="connsiteX8" fmla="*/ 467088 w 512808"/>
                <a:gd name="connsiteY8" fmla="*/ 768598 h 1291595"/>
                <a:gd name="connsiteX9" fmla="*/ 424961 w 512808"/>
                <a:gd name="connsiteY9" fmla="*/ 740674 h 1291595"/>
                <a:gd name="connsiteX10" fmla="*/ 424105 w 512808"/>
                <a:gd name="connsiteY10" fmla="*/ 736435 h 1291595"/>
                <a:gd name="connsiteX11" fmla="*/ 424292 w 512808"/>
                <a:gd name="connsiteY11" fmla="*/ 735984 h 1291595"/>
                <a:gd name="connsiteX12" fmla="*/ 424292 w 512808"/>
                <a:gd name="connsiteY12" fmla="*/ 412520 h 1291595"/>
                <a:gd name="connsiteX13" fmla="*/ 406004 w 512808"/>
                <a:gd name="connsiteY13" fmla="*/ 394232 h 1291595"/>
                <a:gd name="connsiteX14" fmla="*/ 393073 w 512808"/>
                <a:gd name="connsiteY14" fmla="*/ 399589 h 1291595"/>
                <a:gd name="connsiteX15" fmla="*/ 390640 w 512808"/>
                <a:gd name="connsiteY15" fmla="*/ 405461 h 1291595"/>
                <a:gd name="connsiteX16" fmla="*/ 390640 w 512808"/>
                <a:gd name="connsiteY16" fmla="*/ 630951 h 1291595"/>
                <a:gd name="connsiteX17" fmla="*/ 390640 w 512808"/>
                <a:gd name="connsiteY17" fmla="*/ 768598 h 1291595"/>
                <a:gd name="connsiteX18" fmla="*/ 390640 w 512808"/>
                <a:gd name="connsiteY18" fmla="*/ 1232159 h 1291595"/>
                <a:gd name="connsiteX19" fmla="*/ 331204 w 512808"/>
                <a:gd name="connsiteY19" fmla="*/ 1291595 h 1291595"/>
                <a:gd name="connsiteX20" fmla="*/ 271768 w 512808"/>
                <a:gd name="connsiteY20" fmla="*/ 1232159 h 1291595"/>
                <a:gd name="connsiteX21" fmla="*/ 271768 w 512808"/>
                <a:gd name="connsiteY21" fmla="*/ 768598 h 1291595"/>
                <a:gd name="connsiteX22" fmla="*/ 241040 w 512808"/>
                <a:gd name="connsiteY22" fmla="*/ 768598 h 1291595"/>
                <a:gd name="connsiteX23" fmla="*/ 241040 w 512808"/>
                <a:gd name="connsiteY23" fmla="*/ 1232159 h 1291595"/>
                <a:gd name="connsiteX24" fmla="*/ 181604 w 512808"/>
                <a:gd name="connsiteY24" fmla="*/ 1291595 h 1291595"/>
                <a:gd name="connsiteX25" fmla="*/ 122168 w 512808"/>
                <a:gd name="connsiteY25" fmla="*/ 1232159 h 1291595"/>
                <a:gd name="connsiteX26" fmla="*/ 122168 w 512808"/>
                <a:gd name="connsiteY26" fmla="*/ 768598 h 1291595"/>
                <a:gd name="connsiteX27" fmla="*/ 122168 w 512808"/>
                <a:gd name="connsiteY27" fmla="*/ 630951 h 1291595"/>
                <a:gd name="connsiteX28" fmla="*/ 122168 w 512808"/>
                <a:gd name="connsiteY28" fmla="*/ 405460 h 1291595"/>
                <a:gd name="connsiteX29" fmla="*/ 119736 w 512808"/>
                <a:gd name="connsiteY29" fmla="*/ 399589 h 1291595"/>
                <a:gd name="connsiteX30" fmla="*/ 106804 w 512808"/>
                <a:gd name="connsiteY30" fmla="*/ 394232 h 1291595"/>
                <a:gd name="connsiteX31" fmla="*/ 88516 w 512808"/>
                <a:gd name="connsiteY31" fmla="*/ 412520 h 1291595"/>
                <a:gd name="connsiteX32" fmla="*/ 88516 w 512808"/>
                <a:gd name="connsiteY32" fmla="*/ 735984 h 1291595"/>
                <a:gd name="connsiteX33" fmla="*/ 88703 w 512808"/>
                <a:gd name="connsiteY33" fmla="*/ 736435 h 1291595"/>
                <a:gd name="connsiteX34" fmla="*/ 87847 w 512808"/>
                <a:gd name="connsiteY34" fmla="*/ 740674 h 1291595"/>
                <a:gd name="connsiteX35" fmla="*/ 45720 w 512808"/>
                <a:gd name="connsiteY35" fmla="*/ 768598 h 1291595"/>
                <a:gd name="connsiteX36" fmla="*/ 0 w 512808"/>
                <a:gd name="connsiteY36" fmla="*/ 722878 h 1291595"/>
                <a:gd name="connsiteX37" fmla="*/ 0 w 512808"/>
                <a:gd name="connsiteY37" fmla="*/ 350381 h 1291595"/>
                <a:gd name="connsiteX38" fmla="*/ 85839 w 512808"/>
                <a:gd name="connsiteY38" fmla="*/ 264542 h 1291595"/>
                <a:gd name="connsiteX39" fmla="*/ 251550 w 512808"/>
                <a:gd name="connsiteY39" fmla="*/ 0 h 1291595"/>
                <a:gd name="connsiteX40" fmla="*/ 374038 w 512808"/>
                <a:gd name="connsiteY40" fmla="*/ 122488 h 1291595"/>
                <a:gd name="connsiteX41" fmla="*/ 251550 w 512808"/>
                <a:gd name="connsiteY41" fmla="*/ 244976 h 1291595"/>
                <a:gd name="connsiteX42" fmla="*/ 129062 w 512808"/>
                <a:gd name="connsiteY42" fmla="*/ 122488 h 1291595"/>
                <a:gd name="connsiteX43" fmla="*/ 251550 w 512808"/>
                <a:gd name="connsiteY43" fmla="*/ 0 h 1291595"/>
                <a:gd name="connsiteX0" fmla="*/ 85839 w 512808"/>
                <a:gd name="connsiteY0" fmla="*/ 264542 h 1291595"/>
                <a:gd name="connsiteX1" fmla="*/ 91440 w 512808"/>
                <a:gd name="connsiteY1" fmla="*/ 264542 h 1291595"/>
                <a:gd name="connsiteX2" fmla="*/ 122168 w 512808"/>
                <a:gd name="connsiteY2" fmla="*/ 264542 h 1291595"/>
                <a:gd name="connsiteX3" fmla="*/ 390640 w 512808"/>
                <a:gd name="connsiteY3" fmla="*/ 264542 h 1291595"/>
                <a:gd name="connsiteX4" fmla="*/ 421368 w 512808"/>
                <a:gd name="connsiteY4" fmla="*/ 264542 h 1291595"/>
                <a:gd name="connsiteX5" fmla="*/ 426969 w 512808"/>
                <a:gd name="connsiteY5" fmla="*/ 264542 h 1291595"/>
                <a:gd name="connsiteX6" fmla="*/ 512808 w 512808"/>
                <a:gd name="connsiteY6" fmla="*/ 350381 h 1291595"/>
                <a:gd name="connsiteX7" fmla="*/ 512808 w 512808"/>
                <a:gd name="connsiteY7" fmla="*/ 722878 h 1291595"/>
                <a:gd name="connsiteX8" fmla="*/ 467088 w 512808"/>
                <a:gd name="connsiteY8" fmla="*/ 768598 h 1291595"/>
                <a:gd name="connsiteX9" fmla="*/ 424961 w 512808"/>
                <a:gd name="connsiteY9" fmla="*/ 740674 h 1291595"/>
                <a:gd name="connsiteX10" fmla="*/ 424105 w 512808"/>
                <a:gd name="connsiteY10" fmla="*/ 736435 h 1291595"/>
                <a:gd name="connsiteX11" fmla="*/ 424292 w 512808"/>
                <a:gd name="connsiteY11" fmla="*/ 735984 h 1291595"/>
                <a:gd name="connsiteX12" fmla="*/ 424292 w 512808"/>
                <a:gd name="connsiteY12" fmla="*/ 412520 h 1291595"/>
                <a:gd name="connsiteX13" fmla="*/ 406004 w 512808"/>
                <a:gd name="connsiteY13" fmla="*/ 394232 h 1291595"/>
                <a:gd name="connsiteX14" fmla="*/ 393073 w 512808"/>
                <a:gd name="connsiteY14" fmla="*/ 399589 h 1291595"/>
                <a:gd name="connsiteX15" fmla="*/ 390640 w 512808"/>
                <a:gd name="connsiteY15" fmla="*/ 405461 h 1291595"/>
                <a:gd name="connsiteX16" fmla="*/ 390640 w 512808"/>
                <a:gd name="connsiteY16" fmla="*/ 630951 h 1291595"/>
                <a:gd name="connsiteX17" fmla="*/ 390640 w 512808"/>
                <a:gd name="connsiteY17" fmla="*/ 768598 h 1291595"/>
                <a:gd name="connsiteX18" fmla="*/ 390640 w 512808"/>
                <a:gd name="connsiteY18" fmla="*/ 1232159 h 1291595"/>
                <a:gd name="connsiteX19" fmla="*/ 331204 w 512808"/>
                <a:gd name="connsiteY19" fmla="*/ 1291595 h 1291595"/>
                <a:gd name="connsiteX20" fmla="*/ 271768 w 512808"/>
                <a:gd name="connsiteY20" fmla="*/ 1232159 h 1291595"/>
                <a:gd name="connsiteX21" fmla="*/ 271768 w 512808"/>
                <a:gd name="connsiteY21" fmla="*/ 768598 h 1291595"/>
                <a:gd name="connsiteX22" fmla="*/ 241040 w 512808"/>
                <a:gd name="connsiteY22" fmla="*/ 768598 h 1291595"/>
                <a:gd name="connsiteX23" fmla="*/ 241040 w 512808"/>
                <a:gd name="connsiteY23" fmla="*/ 1232159 h 1291595"/>
                <a:gd name="connsiteX24" fmla="*/ 181604 w 512808"/>
                <a:gd name="connsiteY24" fmla="*/ 1291595 h 1291595"/>
                <a:gd name="connsiteX25" fmla="*/ 122168 w 512808"/>
                <a:gd name="connsiteY25" fmla="*/ 1232159 h 1291595"/>
                <a:gd name="connsiteX26" fmla="*/ 122168 w 512808"/>
                <a:gd name="connsiteY26" fmla="*/ 768598 h 1291595"/>
                <a:gd name="connsiteX27" fmla="*/ 122168 w 512808"/>
                <a:gd name="connsiteY27" fmla="*/ 630951 h 1291595"/>
                <a:gd name="connsiteX28" fmla="*/ 122168 w 512808"/>
                <a:gd name="connsiteY28" fmla="*/ 405460 h 1291595"/>
                <a:gd name="connsiteX29" fmla="*/ 119736 w 512808"/>
                <a:gd name="connsiteY29" fmla="*/ 399589 h 1291595"/>
                <a:gd name="connsiteX30" fmla="*/ 106804 w 512808"/>
                <a:gd name="connsiteY30" fmla="*/ 394232 h 1291595"/>
                <a:gd name="connsiteX31" fmla="*/ 88516 w 512808"/>
                <a:gd name="connsiteY31" fmla="*/ 412520 h 1291595"/>
                <a:gd name="connsiteX32" fmla="*/ 88516 w 512808"/>
                <a:gd name="connsiteY32" fmla="*/ 735984 h 1291595"/>
                <a:gd name="connsiteX33" fmla="*/ 88703 w 512808"/>
                <a:gd name="connsiteY33" fmla="*/ 736435 h 1291595"/>
                <a:gd name="connsiteX34" fmla="*/ 87847 w 512808"/>
                <a:gd name="connsiteY34" fmla="*/ 740674 h 1291595"/>
                <a:gd name="connsiteX35" fmla="*/ 45720 w 512808"/>
                <a:gd name="connsiteY35" fmla="*/ 768598 h 1291595"/>
                <a:gd name="connsiteX36" fmla="*/ 0 w 512808"/>
                <a:gd name="connsiteY36" fmla="*/ 722878 h 1291595"/>
                <a:gd name="connsiteX37" fmla="*/ 0 w 512808"/>
                <a:gd name="connsiteY37" fmla="*/ 350381 h 1291595"/>
                <a:gd name="connsiteX38" fmla="*/ 85839 w 512808"/>
                <a:gd name="connsiteY38" fmla="*/ 264542 h 1291595"/>
                <a:gd name="connsiteX39" fmla="*/ 251550 w 512808"/>
                <a:gd name="connsiteY39" fmla="*/ 0 h 1291595"/>
                <a:gd name="connsiteX40" fmla="*/ 374038 w 512808"/>
                <a:gd name="connsiteY40" fmla="*/ 122488 h 1291595"/>
                <a:gd name="connsiteX41" fmla="*/ 251550 w 512808"/>
                <a:gd name="connsiteY41" fmla="*/ 244976 h 1291595"/>
                <a:gd name="connsiteX42" fmla="*/ 129062 w 512808"/>
                <a:gd name="connsiteY42" fmla="*/ 122488 h 1291595"/>
                <a:gd name="connsiteX43" fmla="*/ 251550 w 512808"/>
                <a:gd name="connsiteY43" fmla="*/ 0 h 1291595"/>
                <a:gd name="connsiteX0" fmla="*/ 85839 w 512808"/>
                <a:gd name="connsiteY0" fmla="*/ 264542 h 1291595"/>
                <a:gd name="connsiteX1" fmla="*/ 91440 w 512808"/>
                <a:gd name="connsiteY1" fmla="*/ 264542 h 1291595"/>
                <a:gd name="connsiteX2" fmla="*/ 122168 w 512808"/>
                <a:gd name="connsiteY2" fmla="*/ 264542 h 1291595"/>
                <a:gd name="connsiteX3" fmla="*/ 390640 w 512808"/>
                <a:gd name="connsiteY3" fmla="*/ 264542 h 1291595"/>
                <a:gd name="connsiteX4" fmla="*/ 421368 w 512808"/>
                <a:gd name="connsiteY4" fmla="*/ 264542 h 1291595"/>
                <a:gd name="connsiteX5" fmla="*/ 426969 w 512808"/>
                <a:gd name="connsiteY5" fmla="*/ 264542 h 1291595"/>
                <a:gd name="connsiteX6" fmla="*/ 512808 w 512808"/>
                <a:gd name="connsiteY6" fmla="*/ 350381 h 1291595"/>
                <a:gd name="connsiteX7" fmla="*/ 512808 w 512808"/>
                <a:gd name="connsiteY7" fmla="*/ 722878 h 1291595"/>
                <a:gd name="connsiteX8" fmla="*/ 467088 w 512808"/>
                <a:gd name="connsiteY8" fmla="*/ 768598 h 1291595"/>
                <a:gd name="connsiteX9" fmla="*/ 424961 w 512808"/>
                <a:gd name="connsiteY9" fmla="*/ 740674 h 1291595"/>
                <a:gd name="connsiteX10" fmla="*/ 424105 w 512808"/>
                <a:gd name="connsiteY10" fmla="*/ 736435 h 1291595"/>
                <a:gd name="connsiteX11" fmla="*/ 424292 w 512808"/>
                <a:gd name="connsiteY11" fmla="*/ 735984 h 1291595"/>
                <a:gd name="connsiteX12" fmla="*/ 424292 w 512808"/>
                <a:gd name="connsiteY12" fmla="*/ 412520 h 1291595"/>
                <a:gd name="connsiteX13" fmla="*/ 406004 w 512808"/>
                <a:gd name="connsiteY13" fmla="*/ 394232 h 1291595"/>
                <a:gd name="connsiteX14" fmla="*/ 393073 w 512808"/>
                <a:gd name="connsiteY14" fmla="*/ 399589 h 1291595"/>
                <a:gd name="connsiteX15" fmla="*/ 390640 w 512808"/>
                <a:gd name="connsiteY15" fmla="*/ 405461 h 1291595"/>
                <a:gd name="connsiteX16" fmla="*/ 390640 w 512808"/>
                <a:gd name="connsiteY16" fmla="*/ 630951 h 1291595"/>
                <a:gd name="connsiteX17" fmla="*/ 390640 w 512808"/>
                <a:gd name="connsiteY17" fmla="*/ 768598 h 1291595"/>
                <a:gd name="connsiteX18" fmla="*/ 390640 w 512808"/>
                <a:gd name="connsiteY18" fmla="*/ 1232159 h 1291595"/>
                <a:gd name="connsiteX19" fmla="*/ 331204 w 512808"/>
                <a:gd name="connsiteY19" fmla="*/ 1291595 h 1291595"/>
                <a:gd name="connsiteX20" fmla="*/ 271768 w 512808"/>
                <a:gd name="connsiteY20" fmla="*/ 1232159 h 1291595"/>
                <a:gd name="connsiteX21" fmla="*/ 271768 w 512808"/>
                <a:gd name="connsiteY21" fmla="*/ 768598 h 1291595"/>
                <a:gd name="connsiteX22" fmla="*/ 241040 w 512808"/>
                <a:gd name="connsiteY22" fmla="*/ 768598 h 1291595"/>
                <a:gd name="connsiteX23" fmla="*/ 241040 w 512808"/>
                <a:gd name="connsiteY23" fmla="*/ 1232159 h 1291595"/>
                <a:gd name="connsiteX24" fmla="*/ 181604 w 512808"/>
                <a:gd name="connsiteY24" fmla="*/ 1291595 h 1291595"/>
                <a:gd name="connsiteX25" fmla="*/ 122168 w 512808"/>
                <a:gd name="connsiteY25" fmla="*/ 1232159 h 1291595"/>
                <a:gd name="connsiteX26" fmla="*/ 122168 w 512808"/>
                <a:gd name="connsiteY26" fmla="*/ 630951 h 1291595"/>
                <a:gd name="connsiteX27" fmla="*/ 122168 w 512808"/>
                <a:gd name="connsiteY27" fmla="*/ 405460 h 1291595"/>
                <a:gd name="connsiteX28" fmla="*/ 119736 w 512808"/>
                <a:gd name="connsiteY28" fmla="*/ 399589 h 1291595"/>
                <a:gd name="connsiteX29" fmla="*/ 106804 w 512808"/>
                <a:gd name="connsiteY29" fmla="*/ 394232 h 1291595"/>
                <a:gd name="connsiteX30" fmla="*/ 88516 w 512808"/>
                <a:gd name="connsiteY30" fmla="*/ 412520 h 1291595"/>
                <a:gd name="connsiteX31" fmla="*/ 88516 w 512808"/>
                <a:gd name="connsiteY31" fmla="*/ 735984 h 1291595"/>
                <a:gd name="connsiteX32" fmla="*/ 88703 w 512808"/>
                <a:gd name="connsiteY32" fmla="*/ 736435 h 1291595"/>
                <a:gd name="connsiteX33" fmla="*/ 87847 w 512808"/>
                <a:gd name="connsiteY33" fmla="*/ 740674 h 1291595"/>
                <a:gd name="connsiteX34" fmla="*/ 45720 w 512808"/>
                <a:gd name="connsiteY34" fmla="*/ 768598 h 1291595"/>
                <a:gd name="connsiteX35" fmla="*/ 0 w 512808"/>
                <a:gd name="connsiteY35" fmla="*/ 722878 h 1291595"/>
                <a:gd name="connsiteX36" fmla="*/ 0 w 512808"/>
                <a:gd name="connsiteY36" fmla="*/ 350381 h 1291595"/>
                <a:gd name="connsiteX37" fmla="*/ 85839 w 512808"/>
                <a:gd name="connsiteY37" fmla="*/ 264542 h 1291595"/>
                <a:gd name="connsiteX38" fmla="*/ 251550 w 512808"/>
                <a:gd name="connsiteY38" fmla="*/ 0 h 1291595"/>
                <a:gd name="connsiteX39" fmla="*/ 374038 w 512808"/>
                <a:gd name="connsiteY39" fmla="*/ 122488 h 1291595"/>
                <a:gd name="connsiteX40" fmla="*/ 251550 w 512808"/>
                <a:gd name="connsiteY40" fmla="*/ 244976 h 1291595"/>
                <a:gd name="connsiteX41" fmla="*/ 129062 w 512808"/>
                <a:gd name="connsiteY41" fmla="*/ 122488 h 1291595"/>
                <a:gd name="connsiteX42" fmla="*/ 251550 w 512808"/>
                <a:gd name="connsiteY42" fmla="*/ 0 h 1291595"/>
                <a:gd name="connsiteX0" fmla="*/ 85839 w 512808"/>
                <a:gd name="connsiteY0" fmla="*/ 264542 h 1291595"/>
                <a:gd name="connsiteX1" fmla="*/ 91440 w 512808"/>
                <a:gd name="connsiteY1" fmla="*/ 264542 h 1291595"/>
                <a:gd name="connsiteX2" fmla="*/ 122168 w 512808"/>
                <a:gd name="connsiteY2" fmla="*/ 264542 h 1291595"/>
                <a:gd name="connsiteX3" fmla="*/ 390640 w 512808"/>
                <a:gd name="connsiteY3" fmla="*/ 264542 h 1291595"/>
                <a:gd name="connsiteX4" fmla="*/ 421368 w 512808"/>
                <a:gd name="connsiteY4" fmla="*/ 264542 h 1291595"/>
                <a:gd name="connsiteX5" fmla="*/ 426969 w 512808"/>
                <a:gd name="connsiteY5" fmla="*/ 264542 h 1291595"/>
                <a:gd name="connsiteX6" fmla="*/ 512808 w 512808"/>
                <a:gd name="connsiteY6" fmla="*/ 350381 h 1291595"/>
                <a:gd name="connsiteX7" fmla="*/ 512808 w 512808"/>
                <a:gd name="connsiteY7" fmla="*/ 722878 h 1291595"/>
                <a:gd name="connsiteX8" fmla="*/ 467088 w 512808"/>
                <a:gd name="connsiteY8" fmla="*/ 768598 h 1291595"/>
                <a:gd name="connsiteX9" fmla="*/ 424961 w 512808"/>
                <a:gd name="connsiteY9" fmla="*/ 740674 h 1291595"/>
                <a:gd name="connsiteX10" fmla="*/ 424105 w 512808"/>
                <a:gd name="connsiteY10" fmla="*/ 736435 h 1291595"/>
                <a:gd name="connsiteX11" fmla="*/ 424292 w 512808"/>
                <a:gd name="connsiteY11" fmla="*/ 735984 h 1291595"/>
                <a:gd name="connsiteX12" fmla="*/ 424292 w 512808"/>
                <a:gd name="connsiteY12" fmla="*/ 412520 h 1291595"/>
                <a:gd name="connsiteX13" fmla="*/ 406004 w 512808"/>
                <a:gd name="connsiteY13" fmla="*/ 394232 h 1291595"/>
                <a:gd name="connsiteX14" fmla="*/ 393073 w 512808"/>
                <a:gd name="connsiteY14" fmla="*/ 399589 h 1291595"/>
                <a:gd name="connsiteX15" fmla="*/ 390640 w 512808"/>
                <a:gd name="connsiteY15" fmla="*/ 405461 h 1291595"/>
                <a:gd name="connsiteX16" fmla="*/ 390640 w 512808"/>
                <a:gd name="connsiteY16" fmla="*/ 630951 h 1291595"/>
                <a:gd name="connsiteX17" fmla="*/ 390640 w 512808"/>
                <a:gd name="connsiteY17" fmla="*/ 768598 h 1291595"/>
                <a:gd name="connsiteX18" fmla="*/ 390640 w 512808"/>
                <a:gd name="connsiteY18" fmla="*/ 1232159 h 1291595"/>
                <a:gd name="connsiteX19" fmla="*/ 331204 w 512808"/>
                <a:gd name="connsiteY19" fmla="*/ 1291595 h 1291595"/>
                <a:gd name="connsiteX20" fmla="*/ 271768 w 512808"/>
                <a:gd name="connsiteY20" fmla="*/ 1232159 h 1291595"/>
                <a:gd name="connsiteX21" fmla="*/ 271768 w 512808"/>
                <a:gd name="connsiteY21" fmla="*/ 768598 h 1291595"/>
                <a:gd name="connsiteX22" fmla="*/ 241040 w 512808"/>
                <a:gd name="connsiteY22" fmla="*/ 768598 h 1291595"/>
                <a:gd name="connsiteX23" fmla="*/ 241040 w 512808"/>
                <a:gd name="connsiteY23" fmla="*/ 1232159 h 1291595"/>
                <a:gd name="connsiteX24" fmla="*/ 181604 w 512808"/>
                <a:gd name="connsiteY24" fmla="*/ 1291595 h 1291595"/>
                <a:gd name="connsiteX25" fmla="*/ 122168 w 512808"/>
                <a:gd name="connsiteY25" fmla="*/ 1232159 h 1291595"/>
                <a:gd name="connsiteX26" fmla="*/ 122168 w 512808"/>
                <a:gd name="connsiteY26" fmla="*/ 405460 h 1291595"/>
                <a:gd name="connsiteX27" fmla="*/ 119736 w 512808"/>
                <a:gd name="connsiteY27" fmla="*/ 399589 h 1291595"/>
                <a:gd name="connsiteX28" fmla="*/ 106804 w 512808"/>
                <a:gd name="connsiteY28" fmla="*/ 394232 h 1291595"/>
                <a:gd name="connsiteX29" fmla="*/ 88516 w 512808"/>
                <a:gd name="connsiteY29" fmla="*/ 412520 h 1291595"/>
                <a:gd name="connsiteX30" fmla="*/ 88516 w 512808"/>
                <a:gd name="connsiteY30" fmla="*/ 735984 h 1291595"/>
                <a:gd name="connsiteX31" fmla="*/ 88703 w 512808"/>
                <a:gd name="connsiteY31" fmla="*/ 736435 h 1291595"/>
                <a:gd name="connsiteX32" fmla="*/ 87847 w 512808"/>
                <a:gd name="connsiteY32" fmla="*/ 740674 h 1291595"/>
                <a:gd name="connsiteX33" fmla="*/ 45720 w 512808"/>
                <a:gd name="connsiteY33" fmla="*/ 768598 h 1291595"/>
                <a:gd name="connsiteX34" fmla="*/ 0 w 512808"/>
                <a:gd name="connsiteY34" fmla="*/ 722878 h 1291595"/>
                <a:gd name="connsiteX35" fmla="*/ 0 w 512808"/>
                <a:gd name="connsiteY35" fmla="*/ 350381 h 1291595"/>
                <a:gd name="connsiteX36" fmla="*/ 85839 w 512808"/>
                <a:gd name="connsiteY36" fmla="*/ 264542 h 1291595"/>
                <a:gd name="connsiteX37" fmla="*/ 251550 w 512808"/>
                <a:gd name="connsiteY37" fmla="*/ 0 h 1291595"/>
                <a:gd name="connsiteX38" fmla="*/ 374038 w 512808"/>
                <a:gd name="connsiteY38" fmla="*/ 122488 h 1291595"/>
                <a:gd name="connsiteX39" fmla="*/ 251550 w 512808"/>
                <a:gd name="connsiteY39" fmla="*/ 244976 h 1291595"/>
                <a:gd name="connsiteX40" fmla="*/ 129062 w 512808"/>
                <a:gd name="connsiteY40" fmla="*/ 122488 h 1291595"/>
                <a:gd name="connsiteX41" fmla="*/ 251550 w 512808"/>
                <a:gd name="connsiteY41" fmla="*/ 0 h 1291595"/>
                <a:gd name="connsiteX0" fmla="*/ 85839 w 512808"/>
                <a:gd name="connsiteY0" fmla="*/ 264542 h 1291595"/>
                <a:gd name="connsiteX1" fmla="*/ 91440 w 512808"/>
                <a:gd name="connsiteY1" fmla="*/ 264542 h 1291595"/>
                <a:gd name="connsiteX2" fmla="*/ 122168 w 512808"/>
                <a:gd name="connsiteY2" fmla="*/ 264542 h 1291595"/>
                <a:gd name="connsiteX3" fmla="*/ 390640 w 512808"/>
                <a:gd name="connsiteY3" fmla="*/ 264542 h 1291595"/>
                <a:gd name="connsiteX4" fmla="*/ 421368 w 512808"/>
                <a:gd name="connsiteY4" fmla="*/ 264542 h 1291595"/>
                <a:gd name="connsiteX5" fmla="*/ 426969 w 512808"/>
                <a:gd name="connsiteY5" fmla="*/ 264542 h 1291595"/>
                <a:gd name="connsiteX6" fmla="*/ 512808 w 512808"/>
                <a:gd name="connsiteY6" fmla="*/ 350381 h 1291595"/>
                <a:gd name="connsiteX7" fmla="*/ 512808 w 512808"/>
                <a:gd name="connsiteY7" fmla="*/ 722878 h 1291595"/>
                <a:gd name="connsiteX8" fmla="*/ 467088 w 512808"/>
                <a:gd name="connsiteY8" fmla="*/ 768598 h 1291595"/>
                <a:gd name="connsiteX9" fmla="*/ 424961 w 512808"/>
                <a:gd name="connsiteY9" fmla="*/ 740674 h 1291595"/>
                <a:gd name="connsiteX10" fmla="*/ 424105 w 512808"/>
                <a:gd name="connsiteY10" fmla="*/ 736435 h 1291595"/>
                <a:gd name="connsiteX11" fmla="*/ 424292 w 512808"/>
                <a:gd name="connsiteY11" fmla="*/ 735984 h 1291595"/>
                <a:gd name="connsiteX12" fmla="*/ 424292 w 512808"/>
                <a:gd name="connsiteY12" fmla="*/ 412520 h 1291595"/>
                <a:gd name="connsiteX13" fmla="*/ 406004 w 512808"/>
                <a:gd name="connsiteY13" fmla="*/ 394232 h 1291595"/>
                <a:gd name="connsiteX14" fmla="*/ 393073 w 512808"/>
                <a:gd name="connsiteY14" fmla="*/ 399589 h 1291595"/>
                <a:gd name="connsiteX15" fmla="*/ 390640 w 512808"/>
                <a:gd name="connsiteY15" fmla="*/ 405461 h 1291595"/>
                <a:gd name="connsiteX16" fmla="*/ 390640 w 512808"/>
                <a:gd name="connsiteY16" fmla="*/ 630951 h 1291595"/>
                <a:gd name="connsiteX17" fmla="*/ 390640 w 512808"/>
                <a:gd name="connsiteY17" fmla="*/ 1232159 h 1291595"/>
                <a:gd name="connsiteX18" fmla="*/ 331204 w 512808"/>
                <a:gd name="connsiteY18" fmla="*/ 1291595 h 1291595"/>
                <a:gd name="connsiteX19" fmla="*/ 271768 w 512808"/>
                <a:gd name="connsiteY19" fmla="*/ 1232159 h 1291595"/>
                <a:gd name="connsiteX20" fmla="*/ 271768 w 512808"/>
                <a:gd name="connsiteY20" fmla="*/ 768598 h 1291595"/>
                <a:gd name="connsiteX21" fmla="*/ 241040 w 512808"/>
                <a:gd name="connsiteY21" fmla="*/ 768598 h 1291595"/>
                <a:gd name="connsiteX22" fmla="*/ 241040 w 512808"/>
                <a:gd name="connsiteY22" fmla="*/ 1232159 h 1291595"/>
                <a:gd name="connsiteX23" fmla="*/ 181604 w 512808"/>
                <a:gd name="connsiteY23" fmla="*/ 1291595 h 1291595"/>
                <a:gd name="connsiteX24" fmla="*/ 122168 w 512808"/>
                <a:gd name="connsiteY24" fmla="*/ 1232159 h 1291595"/>
                <a:gd name="connsiteX25" fmla="*/ 122168 w 512808"/>
                <a:gd name="connsiteY25" fmla="*/ 405460 h 1291595"/>
                <a:gd name="connsiteX26" fmla="*/ 119736 w 512808"/>
                <a:gd name="connsiteY26" fmla="*/ 399589 h 1291595"/>
                <a:gd name="connsiteX27" fmla="*/ 106804 w 512808"/>
                <a:gd name="connsiteY27" fmla="*/ 394232 h 1291595"/>
                <a:gd name="connsiteX28" fmla="*/ 88516 w 512808"/>
                <a:gd name="connsiteY28" fmla="*/ 412520 h 1291595"/>
                <a:gd name="connsiteX29" fmla="*/ 88516 w 512808"/>
                <a:gd name="connsiteY29" fmla="*/ 735984 h 1291595"/>
                <a:gd name="connsiteX30" fmla="*/ 88703 w 512808"/>
                <a:gd name="connsiteY30" fmla="*/ 736435 h 1291595"/>
                <a:gd name="connsiteX31" fmla="*/ 87847 w 512808"/>
                <a:gd name="connsiteY31" fmla="*/ 740674 h 1291595"/>
                <a:gd name="connsiteX32" fmla="*/ 45720 w 512808"/>
                <a:gd name="connsiteY32" fmla="*/ 768598 h 1291595"/>
                <a:gd name="connsiteX33" fmla="*/ 0 w 512808"/>
                <a:gd name="connsiteY33" fmla="*/ 722878 h 1291595"/>
                <a:gd name="connsiteX34" fmla="*/ 0 w 512808"/>
                <a:gd name="connsiteY34" fmla="*/ 350381 h 1291595"/>
                <a:gd name="connsiteX35" fmla="*/ 85839 w 512808"/>
                <a:gd name="connsiteY35" fmla="*/ 264542 h 1291595"/>
                <a:gd name="connsiteX36" fmla="*/ 251550 w 512808"/>
                <a:gd name="connsiteY36" fmla="*/ 0 h 1291595"/>
                <a:gd name="connsiteX37" fmla="*/ 374038 w 512808"/>
                <a:gd name="connsiteY37" fmla="*/ 122488 h 1291595"/>
                <a:gd name="connsiteX38" fmla="*/ 251550 w 512808"/>
                <a:gd name="connsiteY38" fmla="*/ 244976 h 1291595"/>
                <a:gd name="connsiteX39" fmla="*/ 129062 w 512808"/>
                <a:gd name="connsiteY39" fmla="*/ 122488 h 1291595"/>
                <a:gd name="connsiteX40" fmla="*/ 251550 w 512808"/>
                <a:gd name="connsiteY40" fmla="*/ 0 h 1291595"/>
                <a:gd name="connsiteX0" fmla="*/ 85839 w 512808"/>
                <a:gd name="connsiteY0" fmla="*/ 264542 h 1291595"/>
                <a:gd name="connsiteX1" fmla="*/ 91440 w 512808"/>
                <a:gd name="connsiteY1" fmla="*/ 264542 h 1291595"/>
                <a:gd name="connsiteX2" fmla="*/ 122168 w 512808"/>
                <a:gd name="connsiteY2" fmla="*/ 264542 h 1291595"/>
                <a:gd name="connsiteX3" fmla="*/ 390640 w 512808"/>
                <a:gd name="connsiteY3" fmla="*/ 264542 h 1291595"/>
                <a:gd name="connsiteX4" fmla="*/ 421368 w 512808"/>
                <a:gd name="connsiteY4" fmla="*/ 264542 h 1291595"/>
                <a:gd name="connsiteX5" fmla="*/ 426969 w 512808"/>
                <a:gd name="connsiteY5" fmla="*/ 264542 h 1291595"/>
                <a:gd name="connsiteX6" fmla="*/ 512808 w 512808"/>
                <a:gd name="connsiteY6" fmla="*/ 350381 h 1291595"/>
                <a:gd name="connsiteX7" fmla="*/ 512808 w 512808"/>
                <a:gd name="connsiteY7" fmla="*/ 722878 h 1291595"/>
                <a:gd name="connsiteX8" fmla="*/ 467088 w 512808"/>
                <a:gd name="connsiteY8" fmla="*/ 768598 h 1291595"/>
                <a:gd name="connsiteX9" fmla="*/ 424961 w 512808"/>
                <a:gd name="connsiteY9" fmla="*/ 740674 h 1291595"/>
                <a:gd name="connsiteX10" fmla="*/ 424105 w 512808"/>
                <a:gd name="connsiteY10" fmla="*/ 736435 h 1291595"/>
                <a:gd name="connsiteX11" fmla="*/ 424292 w 512808"/>
                <a:gd name="connsiteY11" fmla="*/ 735984 h 1291595"/>
                <a:gd name="connsiteX12" fmla="*/ 424292 w 512808"/>
                <a:gd name="connsiteY12" fmla="*/ 412520 h 1291595"/>
                <a:gd name="connsiteX13" fmla="*/ 406004 w 512808"/>
                <a:gd name="connsiteY13" fmla="*/ 394232 h 1291595"/>
                <a:gd name="connsiteX14" fmla="*/ 393073 w 512808"/>
                <a:gd name="connsiteY14" fmla="*/ 399589 h 1291595"/>
                <a:gd name="connsiteX15" fmla="*/ 390640 w 512808"/>
                <a:gd name="connsiteY15" fmla="*/ 405461 h 1291595"/>
                <a:gd name="connsiteX16" fmla="*/ 390640 w 512808"/>
                <a:gd name="connsiteY16" fmla="*/ 1232159 h 1291595"/>
                <a:gd name="connsiteX17" fmla="*/ 331204 w 512808"/>
                <a:gd name="connsiteY17" fmla="*/ 1291595 h 1291595"/>
                <a:gd name="connsiteX18" fmla="*/ 271768 w 512808"/>
                <a:gd name="connsiteY18" fmla="*/ 1232159 h 1291595"/>
                <a:gd name="connsiteX19" fmla="*/ 271768 w 512808"/>
                <a:gd name="connsiteY19" fmla="*/ 768598 h 1291595"/>
                <a:gd name="connsiteX20" fmla="*/ 241040 w 512808"/>
                <a:gd name="connsiteY20" fmla="*/ 768598 h 1291595"/>
                <a:gd name="connsiteX21" fmla="*/ 241040 w 512808"/>
                <a:gd name="connsiteY21" fmla="*/ 1232159 h 1291595"/>
                <a:gd name="connsiteX22" fmla="*/ 181604 w 512808"/>
                <a:gd name="connsiteY22" fmla="*/ 1291595 h 1291595"/>
                <a:gd name="connsiteX23" fmla="*/ 122168 w 512808"/>
                <a:gd name="connsiteY23" fmla="*/ 1232159 h 1291595"/>
                <a:gd name="connsiteX24" fmla="*/ 122168 w 512808"/>
                <a:gd name="connsiteY24" fmla="*/ 405460 h 1291595"/>
                <a:gd name="connsiteX25" fmla="*/ 119736 w 512808"/>
                <a:gd name="connsiteY25" fmla="*/ 399589 h 1291595"/>
                <a:gd name="connsiteX26" fmla="*/ 106804 w 512808"/>
                <a:gd name="connsiteY26" fmla="*/ 394232 h 1291595"/>
                <a:gd name="connsiteX27" fmla="*/ 88516 w 512808"/>
                <a:gd name="connsiteY27" fmla="*/ 412520 h 1291595"/>
                <a:gd name="connsiteX28" fmla="*/ 88516 w 512808"/>
                <a:gd name="connsiteY28" fmla="*/ 735984 h 1291595"/>
                <a:gd name="connsiteX29" fmla="*/ 88703 w 512808"/>
                <a:gd name="connsiteY29" fmla="*/ 736435 h 1291595"/>
                <a:gd name="connsiteX30" fmla="*/ 87847 w 512808"/>
                <a:gd name="connsiteY30" fmla="*/ 740674 h 1291595"/>
                <a:gd name="connsiteX31" fmla="*/ 45720 w 512808"/>
                <a:gd name="connsiteY31" fmla="*/ 768598 h 1291595"/>
                <a:gd name="connsiteX32" fmla="*/ 0 w 512808"/>
                <a:gd name="connsiteY32" fmla="*/ 722878 h 1291595"/>
                <a:gd name="connsiteX33" fmla="*/ 0 w 512808"/>
                <a:gd name="connsiteY33" fmla="*/ 350381 h 1291595"/>
                <a:gd name="connsiteX34" fmla="*/ 85839 w 512808"/>
                <a:gd name="connsiteY34" fmla="*/ 264542 h 1291595"/>
                <a:gd name="connsiteX35" fmla="*/ 251550 w 512808"/>
                <a:gd name="connsiteY35" fmla="*/ 0 h 1291595"/>
                <a:gd name="connsiteX36" fmla="*/ 374038 w 512808"/>
                <a:gd name="connsiteY36" fmla="*/ 122488 h 1291595"/>
                <a:gd name="connsiteX37" fmla="*/ 251550 w 512808"/>
                <a:gd name="connsiteY37" fmla="*/ 244976 h 1291595"/>
                <a:gd name="connsiteX38" fmla="*/ 129062 w 512808"/>
                <a:gd name="connsiteY38" fmla="*/ 122488 h 1291595"/>
                <a:gd name="connsiteX39" fmla="*/ 251550 w 512808"/>
                <a:gd name="connsiteY39" fmla="*/ 0 h 129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2808" h="1291595">
                  <a:moveTo>
                    <a:pt x="85839" y="264542"/>
                  </a:moveTo>
                  <a:lnTo>
                    <a:pt x="91440" y="264542"/>
                  </a:lnTo>
                  <a:lnTo>
                    <a:pt x="122168" y="264542"/>
                  </a:lnTo>
                  <a:lnTo>
                    <a:pt x="390640" y="264542"/>
                  </a:lnTo>
                  <a:lnTo>
                    <a:pt x="421368" y="264542"/>
                  </a:lnTo>
                  <a:lnTo>
                    <a:pt x="426969" y="264542"/>
                  </a:lnTo>
                  <a:cubicBezTo>
                    <a:pt x="474377" y="264542"/>
                    <a:pt x="512808" y="302973"/>
                    <a:pt x="512808" y="350381"/>
                  </a:cubicBezTo>
                  <a:lnTo>
                    <a:pt x="512808" y="722878"/>
                  </a:lnTo>
                  <a:cubicBezTo>
                    <a:pt x="512808" y="748128"/>
                    <a:pt x="492338" y="768598"/>
                    <a:pt x="467088" y="768598"/>
                  </a:cubicBezTo>
                  <a:cubicBezTo>
                    <a:pt x="448151" y="768598"/>
                    <a:pt x="431902" y="757084"/>
                    <a:pt x="424961" y="740674"/>
                  </a:cubicBezTo>
                  <a:lnTo>
                    <a:pt x="424105" y="736435"/>
                  </a:lnTo>
                  <a:lnTo>
                    <a:pt x="424292" y="735984"/>
                  </a:lnTo>
                  <a:lnTo>
                    <a:pt x="424292" y="412520"/>
                  </a:lnTo>
                  <a:cubicBezTo>
                    <a:pt x="424292" y="402420"/>
                    <a:pt x="416104" y="394232"/>
                    <a:pt x="406004" y="394232"/>
                  </a:cubicBezTo>
                  <a:cubicBezTo>
                    <a:pt x="400954" y="394232"/>
                    <a:pt x="396382" y="396279"/>
                    <a:pt x="393073" y="399589"/>
                  </a:cubicBezTo>
                  <a:lnTo>
                    <a:pt x="390640" y="405461"/>
                  </a:lnTo>
                  <a:lnTo>
                    <a:pt x="390640" y="1232159"/>
                  </a:lnTo>
                  <a:cubicBezTo>
                    <a:pt x="390640" y="1264985"/>
                    <a:pt x="364030" y="1291595"/>
                    <a:pt x="331204" y="1291595"/>
                  </a:cubicBezTo>
                  <a:cubicBezTo>
                    <a:pt x="298378" y="1291595"/>
                    <a:pt x="271768" y="1264985"/>
                    <a:pt x="271768" y="1232159"/>
                  </a:cubicBezTo>
                  <a:lnTo>
                    <a:pt x="271768" y="768598"/>
                  </a:lnTo>
                  <a:lnTo>
                    <a:pt x="241040" y="768598"/>
                  </a:lnTo>
                  <a:lnTo>
                    <a:pt x="241040" y="1232159"/>
                  </a:lnTo>
                  <a:cubicBezTo>
                    <a:pt x="241040" y="1264985"/>
                    <a:pt x="214430" y="1291595"/>
                    <a:pt x="181604" y="1291595"/>
                  </a:cubicBezTo>
                  <a:cubicBezTo>
                    <a:pt x="148778" y="1291595"/>
                    <a:pt x="122168" y="1264985"/>
                    <a:pt x="122168" y="1232159"/>
                  </a:cubicBezTo>
                  <a:lnTo>
                    <a:pt x="122168" y="405460"/>
                  </a:lnTo>
                  <a:lnTo>
                    <a:pt x="119736" y="399589"/>
                  </a:lnTo>
                  <a:cubicBezTo>
                    <a:pt x="116426" y="396279"/>
                    <a:pt x="111854" y="394232"/>
                    <a:pt x="106804" y="394232"/>
                  </a:cubicBezTo>
                  <a:cubicBezTo>
                    <a:pt x="96704" y="394232"/>
                    <a:pt x="88516" y="402420"/>
                    <a:pt x="88516" y="412520"/>
                  </a:cubicBezTo>
                  <a:lnTo>
                    <a:pt x="88516" y="735984"/>
                  </a:lnTo>
                  <a:lnTo>
                    <a:pt x="88703" y="736435"/>
                  </a:lnTo>
                  <a:lnTo>
                    <a:pt x="87847" y="740674"/>
                  </a:lnTo>
                  <a:cubicBezTo>
                    <a:pt x="80907" y="757084"/>
                    <a:pt x="64658" y="768598"/>
                    <a:pt x="45720" y="768598"/>
                  </a:cubicBezTo>
                  <a:cubicBezTo>
                    <a:pt x="20470" y="768598"/>
                    <a:pt x="0" y="748128"/>
                    <a:pt x="0" y="722878"/>
                  </a:cubicBezTo>
                  <a:lnTo>
                    <a:pt x="0" y="350381"/>
                  </a:lnTo>
                  <a:cubicBezTo>
                    <a:pt x="0" y="302973"/>
                    <a:pt x="38431" y="264542"/>
                    <a:pt x="85839" y="264542"/>
                  </a:cubicBezTo>
                  <a:close/>
                  <a:moveTo>
                    <a:pt x="251550" y="0"/>
                  </a:moveTo>
                  <a:cubicBezTo>
                    <a:pt x="319198" y="0"/>
                    <a:pt x="374038" y="54840"/>
                    <a:pt x="374038" y="122488"/>
                  </a:cubicBezTo>
                  <a:cubicBezTo>
                    <a:pt x="374038" y="190136"/>
                    <a:pt x="319198" y="244976"/>
                    <a:pt x="251550" y="244976"/>
                  </a:cubicBezTo>
                  <a:cubicBezTo>
                    <a:pt x="183902" y="244976"/>
                    <a:pt x="129062" y="190136"/>
                    <a:pt x="129062" y="122488"/>
                  </a:cubicBezTo>
                  <a:cubicBezTo>
                    <a:pt x="129062" y="54840"/>
                    <a:pt x="183902" y="0"/>
                    <a:pt x="25155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7EB70D7-99F7-05A2-4EE1-BD89325DB9FF}"/>
                </a:ext>
              </a:extLst>
            </p:cNvPr>
            <p:cNvSpPr/>
            <p:nvPr/>
          </p:nvSpPr>
          <p:spPr>
            <a:xfrm>
              <a:off x="10428092" y="5944164"/>
              <a:ext cx="129401" cy="254386"/>
            </a:xfrm>
            <a:custGeom>
              <a:avLst/>
              <a:gdLst>
                <a:gd name="connsiteX0" fmla="*/ 53398 w 319003"/>
                <a:gd name="connsiteY0" fmla="*/ 181135 h 627121"/>
                <a:gd name="connsiteX1" fmla="*/ 56882 w 319003"/>
                <a:gd name="connsiteY1" fmla="*/ 181135 h 627121"/>
                <a:gd name="connsiteX2" fmla="*/ 75997 w 319003"/>
                <a:gd name="connsiteY2" fmla="*/ 181135 h 627121"/>
                <a:gd name="connsiteX3" fmla="*/ 243006 w 319003"/>
                <a:gd name="connsiteY3" fmla="*/ 181135 h 627121"/>
                <a:gd name="connsiteX4" fmla="*/ 262121 w 319003"/>
                <a:gd name="connsiteY4" fmla="*/ 181135 h 627121"/>
                <a:gd name="connsiteX5" fmla="*/ 265605 w 319003"/>
                <a:gd name="connsiteY5" fmla="*/ 181135 h 627121"/>
                <a:gd name="connsiteX6" fmla="*/ 319003 w 319003"/>
                <a:gd name="connsiteY6" fmla="*/ 246586 h 627121"/>
                <a:gd name="connsiteX7" fmla="*/ 319003 w 319003"/>
                <a:gd name="connsiteY7" fmla="*/ 320515 h 627121"/>
                <a:gd name="connsiteX8" fmla="*/ 319003 w 319003"/>
                <a:gd name="connsiteY8" fmla="*/ 321623 h 627121"/>
                <a:gd name="connsiteX9" fmla="*/ 319003 w 319003"/>
                <a:gd name="connsiteY9" fmla="*/ 378149 h 627121"/>
                <a:gd name="connsiteX10" fmla="*/ 290562 w 319003"/>
                <a:gd name="connsiteY10" fmla="*/ 413010 h 627121"/>
                <a:gd name="connsiteX11" fmla="*/ 264356 w 319003"/>
                <a:gd name="connsiteY11" fmla="*/ 391718 h 627121"/>
                <a:gd name="connsiteX12" fmla="*/ 263823 w 319003"/>
                <a:gd name="connsiteY12" fmla="*/ 388486 h 627121"/>
                <a:gd name="connsiteX13" fmla="*/ 263940 w 319003"/>
                <a:gd name="connsiteY13" fmla="*/ 388142 h 627121"/>
                <a:gd name="connsiteX14" fmla="*/ 263940 w 319003"/>
                <a:gd name="connsiteY14" fmla="*/ 321623 h 627121"/>
                <a:gd name="connsiteX15" fmla="*/ 263940 w 319003"/>
                <a:gd name="connsiteY15" fmla="*/ 320515 h 627121"/>
                <a:gd name="connsiteX16" fmla="*/ 263940 w 319003"/>
                <a:gd name="connsiteY16" fmla="*/ 293967 h 627121"/>
                <a:gd name="connsiteX17" fmla="*/ 252563 w 319003"/>
                <a:gd name="connsiteY17" fmla="*/ 280022 h 627121"/>
                <a:gd name="connsiteX18" fmla="*/ 244519 w 319003"/>
                <a:gd name="connsiteY18" fmla="*/ 284107 h 627121"/>
                <a:gd name="connsiteX19" fmla="*/ 243006 w 319003"/>
                <a:gd name="connsiteY19" fmla="*/ 288584 h 627121"/>
                <a:gd name="connsiteX20" fmla="*/ 243006 w 319003"/>
                <a:gd name="connsiteY20" fmla="*/ 320515 h 627121"/>
                <a:gd name="connsiteX21" fmla="*/ 243006 w 319003"/>
                <a:gd name="connsiteY21" fmla="*/ 321623 h 627121"/>
                <a:gd name="connsiteX22" fmla="*/ 243006 w 319003"/>
                <a:gd name="connsiteY22" fmla="*/ 413010 h 627121"/>
                <a:gd name="connsiteX23" fmla="*/ 243006 w 319003"/>
                <a:gd name="connsiteY23" fmla="*/ 511899 h 627121"/>
                <a:gd name="connsiteX24" fmla="*/ 243006 w 319003"/>
                <a:gd name="connsiteY24" fmla="*/ 514969 h 627121"/>
                <a:gd name="connsiteX25" fmla="*/ 243006 w 319003"/>
                <a:gd name="connsiteY25" fmla="*/ 581802 h 627121"/>
                <a:gd name="connsiteX26" fmla="*/ 206032 w 319003"/>
                <a:gd name="connsiteY26" fmla="*/ 627121 h 627121"/>
                <a:gd name="connsiteX27" fmla="*/ 169059 w 319003"/>
                <a:gd name="connsiteY27" fmla="*/ 581802 h 627121"/>
                <a:gd name="connsiteX28" fmla="*/ 169059 w 319003"/>
                <a:gd name="connsiteY28" fmla="*/ 514969 h 627121"/>
                <a:gd name="connsiteX29" fmla="*/ 169059 w 319003"/>
                <a:gd name="connsiteY29" fmla="*/ 511899 h 627121"/>
                <a:gd name="connsiteX30" fmla="*/ 169059 w 319003"/>
                <a:gd name="connsiteY30" fmla="*/ 413010 h 627121"/>
                <a:gd name="connsiteX31" fmla="*/ 149944 w 319003"/>
                <a:gd name="connsiteY31" fmla="*/ 413010 h 627121"/>
                <a:gd name="connsiteX32" fmla="*/ 149944 w 319003"/>
                <a:gd name="connsiteY32" fmla="*/ 511899 h 627121"/>
                <a:gd name="connsiteX33" fmla="*/ 149944 w 319003"/>
                <a:gd name="connsiteY33" fmla="*/ 514969 h 627121"/>
                <a:gd name="connsiteX34" fmla="*/ 149944 w 319003"/>
                <a:gd name="connsiteY34" fmla="*/ 581802 h 627121"/>
                <a:gd name="connsiteX35" fmla="*/ 112971 w 319003"/>
                <a:gd name="connsiteY35" fmla="*/ 627121 h 627121"/>
                <a:gd name="connsiteX36" fmla="*/ 75997 w 319003"/>
                <a:gd name="connsiteY36" fmla="*/ 581802 h 627121"/>
                <a:gd name="connsiteX37" fmla="*/ 75997 w 319003"/>
                <a:gd name="connsiteY37" fmla="*/ 514969 h 627121"/>
                <a:gd name="connsiteX38" fmla="*/ 75997 w 319003"/>
                <a:gd name="connsiteY38" fmla="*/ 511899 h 627121"/>
                <a:gd name="connsiteX39" fmla="*/ 75997 w 319003"/>
                <a:gd name="connsiteY39" fmla="*/ 413010 h 627121"/>
                <a:gd name="connsiteX40" fmla="*/ 75997 w 319003"/>
                <a:gd name="connsiteY40" fmla="*/ 321623 h 627121"/>
                <a:gd name="connsiteX41" fmla="*/ 75997 w 319003"/>
                <a:gd name="connsiteY41" fmla="*/ 320515 h 627121"/>
                <a:gd name="connsiteX42" fmla="*/ 75997 w 319003"/>
                <a:gd name="connsiteY42" fmla="*/ 288583 h 627121"/>
                <a:gd name="connsiteX43" fmla="*/ 74485 w 319003"/>
                <a:gd name="connsiteY43" fmla="*/ 284107 h 627121"/>
                <a:gd name="connsiteX44" fmla="*/ 66440 w 319003"/>
                <a:gd name="connsiteY44" fmla="*/ 280022 h 627121"/>
                <a:gd name="connsiteX45" fmla="*/ 55063 w 319003"/>
                <a:gd name="connsiteY45" fmla="*/ 293967 h 627121"/>
                <a:gd name="connsiteX46" fmla="*/ 55063 w 319003"/>
                <a:gd name="connsiteY46" fmla="*/ 320515 h 627121"/>
                <a:gd name="connsiteX47" fmla="*/ 55063 w 319003"/>
                <a:gd name="connsiteY47" fmla="*/ 321623 h 627121"/>
                <a:gd name="connsiteX48" fmla="*/ 55063 w 319003"/>
                <a:gd name="connsiteY48" fmla="*/ 388142 h 627121"/>
                <a:gd name="connsiteX49" fmla="*/ 55180 w 319003"/>
                <a:gd name="connsiteY49" fmla="*/ 388486 h 627121"/>
                <a:gd name="connsiteX50" fmla="*/ 54647 w 319003"/>
                <a:gd name="connsiteY50" fmla="*/ 391718 h 627121"/>
                <a:gd name="connsiteX51" fmla="*/ 28441 w 319003"/>
                <a:gd name="connsiteY51" fmla="*/ 413010 h 627121"/>
                <a:gd name="connsiteX52" fmla="*/ 0 w 319003"/>
                <a:gd name="connsiteY52" fmla="*/ 378149 h 627121"/>
                <a:gd name="connsiteX53" fmla="*/ 0 w 319003"/>
                <a:gd name="connsiteY53" fmla="*/ 321623 h 627121"/>
                <a:gd name="connsiteX54" fmla="*/ 0 w 319003"/>
                <a:gd name="connsiteY54" fmla="*/ 320515 h 627121"/>
                <a:gd name="connsiteX55" fmla="*/ 0 w 319003"/>
                <a:gd name="connsiteY55" fmla="*/ 246586 h 627121"/>
                <a:gd name="connsiteX56" fmla="*/ 53398 w 319003"/>
                <a:gd name="connsiteY56" fmla="*/ 181135 h 627121"/>
                <a:gd name="connsiteX57" fmla="*/ 159501 w 319003"/>
                <a:gd name="connsiteY57" fmla="*/ 0 h 627121"/>
                <a:gd name="connsiteX58" fmla="*/ 241797 w 319003"/>
                <a:gd name="connsiteY58" fmla="*/ 82296 h 627121"/>
                <a:gd name="connsiteX59" fmla="*/ 159501 w 319003"/>
                <a:gd name="connsiteY59" fmla="*/ 164592 h 627121"/>
                <a:gd name="connsiteX60" fmla="*/ 77205 w 319003"/>
                <a:gd name="connsiteY60" fmla="*/ 82296 h 627121"/>
                <a:gd name="connsiteX61" fmla="*/ 159501 w 319003"/>
                <a:gd name="connsiteY61" fmla="*/ 0 h 62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19003" h="627121">
                  <a:moveTo>
                    <a:pt x="53398" y="181135"/>
                  </a:moveTo>
                  <a:lnTo>
                    <a:pt x="56882" y="181135"/>
                  </a:lnTo>
                  <a:lnTo>
                    <a:pt x="75997" y="181135"/>
                  </a:lnTo>
                  <a:lnTo>
                    <a:pt x="243006" y="181135"/>
                  </a:lnTo>
                  <a:lnTo>
                    <a:pt x="262121" y="181135"/>
                  </a:lnTo>
                  <a:lnTo>
                    <a:pt x="265605" y="181135"/>
                  </a:lnTo>
                  <a:cubicBezTo>
                    <a:pt x="295096" y="181135"/>
                    <a:pt x="319003" y="210438"/>
                    <a:pt x="319003" y="246586"/>
                  </a:cubicBezTo>
                  <a:lnTo>
                    <a:pt x="319003" y="320515"/>
                  </a:lnTo>
                  <a:lnTo>
                    <a:pt x="319003" y="321623"/>
                  </a:lnTo>
                  <a:lnTo>
                    <a:pt x="319003" y="378149"/>
                  </a:lnTo>
                  <a:cubicBezTo>
                    <a:pt x="319003" y="397402"/>
                    <a:pt x="306269" y="413010"/>
                    <a:pt x="290562" y="413010"/>
                  </a:cubicBezTo>
                  <a:cubicBezTo>
                    <a:pt x="278782" y="413010"/>
                    <a:pt x="268674" y="404231"/>
                    <a:pt x="264356" y="391718"/>
                  </a:cubicBezTo>
                  <a:lnTo>
                    <a:pt x="263823" y="388486"/>
                  </a:lnTo>
                  <a:lnTo>
                    <a:pt x="263940" y="388142"/>
                  </a:lnTo>
                  <a:lnTo>
                    <a:pt x="263940" y="321623"/>
                  </a:lnTo>
                  <a:lnTo>
                    <a:pt x="263940" y="320515"/>
                  </a:lnTo>
                  <a:lnTo>
                    <a:pt x="263940" y="293967"/>
                  </a:lnTo>
                  <a:cubicBezTo>
                    <a:pt x="263940" y="286265"/>
                    <a:pt x="258846" y="280022"/>
                    <a:pt x="252563" y="280022"/>
                  </a:cubicBezTo>
                  <a:cubicBezTo>
                    <a:pt x="249422" y="280022"/>
                    <a:pt x="246578" y="281583"/>
                    <a:pt x="244519" y="284107"/>
                  </a:cubicBezTo>
                  <a:lnTo>
                    <a:pt x="243006" y="288584"/>
                  </a:lnTo>
                  <a:lnTo>
                    <a:pt x="243006" y="320515"/>
                  </a:lnTo>
                  <a:lnTo>
                    <a:pt x="243006" y="321623"/>
                  </a:lnTo>
                  <a:lnTo>
                    <a:pt x="243006" y="413010"/>
                  </a:lnTo>
                  <a:lnTo>
                    <a:pt x="243006" y="511899"/>
                  </a:lnTo>
                  <a:lnTo>
                    <a:pt x="243006" y="514969"/>
                  </a:lnTo>
                  <a:lnTo>
                    <a:pt x="243006" y="581802"/>
                  </a:lnTo>
                  <a:cubicBezTo>
                    <a:pt x="243006" y="606831"/>
                    <a:pt x="226453" y="627121"/>
                    <a:pt x="206032" y="627121"/>
                  </a:cubicBezTo>
                  <a:cubicBezTo>
                    <a:pt x="185612" y="627121"/>
                    <a:pt x="169059" y="606831"/>
                    <a:pt x="169059" y="581802"/>
                  </a:cubicBezTo>
                  <a:lnTo>
                    <a:pt x="169059" y="514969"/>
                  </a:lnTo>
                  <a:lnTo>
                    <a:pt x="169059" y="511899"/>
                  </a:lnTo>
                  <a:lnTo>
                    <a:pt x="169059" y="413010"/>
                  </a:lnTo>
                  <a:lnTo>
                    <a:pt x="149944" y="413010"/>
                  </a:lnTo>
                  <a:lnTo>
                    <a:pt x="149944" y="511899"/>
                  </a:lnTo>
                  <a:lnTo>
                    <a:pt x="149944" y="514969"/>
                  </a:lnTo>
                  <a:lnTo>
                    <a:pt x="149944" y="581802"/>
                  </a:lnTo>
                  <a:cubicBezTo>
                    <a:pt x="149944" y="606831"/>
                    <a:pt x="133391" y="627121"/>
                    <a:pt x="112971" y="627121"/>
                  </a:cubicBezTo>
                  <a:cubicBezTo>
                    <a:pt x="92551" y="627121"/>
                    <a:pt x="75997" y="606831"/>
                    <a:pt x="75997" y="581802"/>
                  </a:cubicBezTo>
                  <a:lnTo>
                    <a:pt x="75997" y="514969"/>
                  </a:lnTo>
                  <a:lnTo>
                    <a:pt x="75997" y="511899"/>
                  </a:lnTo>
                  <a:lnTo>
                    <a:pt x="75997" y="413010"/>
                  </a:lnTo>
                  <a:lnTo>
                    <a:pt x="75997" y="321623"/>
                  </a:lnTo>
                  <a:lnTo>
                    <a:pt x="75997" y="320515"/>
                  </a:lnTo>
                  <a:lnTo>
                    <a:pt x="75997" y="288583"/>
                  </a:lnTo>
                  <a:lnTo>
                    <a:pt x="74485" y="284107"/>
                  </a:lnTo>
                  <a:cubicBezTo>
                    <a:pt x="72425" y="281583"/>
                    <a:pt x="69581" y="280022"/>
                    <a:pt x="66440" y="280022"/>
                  </a:cubicBezTo>
                  <a:cubicBezTo>
                    <a:pt x="60157" y="280022"/>
                    <a:pt x="55063" y="286265"/>
                    <a:pt x="55063" y="293967"/>
                  </a:cubicBezTo>
                  <a:lnTo>
                    <a:pt x="55063" y="320515"/>
                  </a:lnTo>
                  <a:lnTo>
                    <a:pt x="55063" y="321623"/>
                  </a:lnTo>
                  <a:lnTo>
                    <a:pt x="55063" y="388142"/>
                  </a:lnTo>
                  <a:lnTo>
                    <a:pt x="55180" y="388486"/>
                  </a:lnTo>
                  <a:lnTo>
                    <a:pt x="54647" y="391718"/>
                  </a:lnTo>
                  <a:cubicBezTo>
                    <a:pt x="50330" y="404231"/>
                    <a:pt x="40222" y="413010"/>
                    <a:pt x="28441" y="413010"/>
                  </a:cubicBezTo>
                  <a:cubicBezTo>
                    <a:pt x="12734" y="413010"/>
                    <a:pt x="0" y="397402"/>
                    <a:pt x="0" y="378149"/>
                  </a:cubicBezTo>
                  <a:lnTo>
                    <a:pt x="0" y="321623"/>
                  </a:lnTo>
                  <a:lnTo>
                    <a:pt x="0" y="320515"/>
                  </a:lnTo>
                  <a:lnTo>
                    <a:pt x="0" y="246586"/>
                  </a:lnTo>
                  <a:cubicBezTo>
                    <a:pt x="0" y="210438"/>
                    <a:pt x="23907" y="181135"/>
                    <a:pt x="53398" y="181135"/>
                  </a:cubicBezTo>
                  <a:close/>
                  <a:moveTo>
                    <a:pt x="159501" y="0"/>
                  </a:moveTo>
                  <a:cubicBezTo>
                    <a:pt x="204952" y="0"/>
                    <a:pt x="241797" y="36845"/>
                    <a:pt x="241797" y="82296"/>
                  </a:cubicBezTo>
                  <a:cubicBezTo>
                    <a:pt x="241797" y="127747"/>
                    <a:pt x="204952" y="164592"/>
                    <a:pt x="159501" y="164592"/>
                  </a:cubicBezTo>
                  <a:cubicBezTo>
                    <a:pt x="114051" y="164592"/>
                    <a:pt x="77205" y="127747"/>
                    <a:pt x="77205" y="82296"/>
                  </a:cubicBezTo>
                  <a:cubicBezTo>
                    <a:pt x="77205" y="36845"/>
                    <a:pt x="114051" y="0"/>
                    <a:pt x="15950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57E7E42B-276A-ADA9-6C54-1C5D76D13036}"/>
                </a:ext>
              </a:extLst>
            </p:cNvPr>
            <p:cNvSpPr/>
            <p:nvPr/>
          </p:nvSpPr>
          <p:spPr>
            <a:xfrm>
              <a:off x="10390079" y="1884091"/>
              <a:ext cx="244140" cy="505312"/>
            </a:xfrm>
            <a:custGeom>
              <a:avLst/>
              <a:gdLst>
                <a:gd name="connsiteX0" fmla="*/ 363904 w 601863"/>
                <a:gd name="connsiteY0" fmla="*/ 815288 h 1245715"/>
                <a:gd name="connsiteX1" fmla="*/ 340694 w 601863"/>
                <a:gd name="connsiteY1" fmla="*/ 879057 h 1245715"/>
                <a:gd name="connsiteX2" fmla="*/ 363904 w 601863"/>
                <a:gd name="connsiteY2" fmla="*/ 815291 h 1245715"/>
                <a:gd name="connsiteX3" fmla="*/ 17789 w 601863"/>
                <a:gd name="connsiteY3" fmla="*/ 646960 h 1245715"/>
                <a:gd name="connsiteX4" fmla="*/ 48801 w 601863"/>
                <a:gd name="connsiteY4" fmla="*/ 646960 h 1245715"/>
                <a:gd name="connsiteX5" fmla="*/ 48801 w 601863"/>
                <a:gd name="connsiteY5" fmla="*/ 1245715 h 1245715"/>
                <a:gd name="connsiteX6" fmla="*/ 17789 w 601863"/>
                <a:gd name="connsiteY6" fmla="*/ 1245715 h 1245715"/>
                <a:gd name="connsiteX7" fmla="*/ 320994 w 601863"/>
                <a:gd name="connsiteY7" fmla="*/ 212543 h 1245715"/>
                <a:gd name="connsiteX8" fmla="*/ 362642 w 601863"/>
                <a:gd name="connsiteY8" fmla="*/ 220951 h 1245715"/>
                <a:gd name="connsiteX9" fmla="*/ 366379 w 601863"/>
                <a:gd name="connsiteY9" fmla="*/ 222980 h 1245715"/>
                <a:gd name="connsiteX10" fmla="*/ 367507 w 601863"/>
                <a:gd name="connsiteY10" fmla="*/ 223208 h 1245715"/>
                <a:gd name="connsiteX11" fmla="*/ 368876 w 601863"/>
                <a:gd name="connsiteY11" fmla="*/ 224335 h 1245715"/>
                <a:gd name="connsiteX12" fmla="*/ 380817 w 601863"/>
                <a:gd name="connsiteY12" fmla="*/ 230816 h 1245715"/>
                <a:gd name="connsiteX13" fmla="*/ 396652 w 601863"/>
                <a:gd name="connsiteY13" fmla="*/ 243882 h 1245715"/>
                <a:gd name="connsiteX14" fmla="*/ 405217 w 601863"/>
                <a:gd name="connsiteY14" fmla="*/ 254262 h 1245715"/>
                <a:gd name="connsiteX15" fmla="*/ 409763 w 601863"/>
                <a:gd name="connsiteY15" fmla="*/ 258006 h 1245715"/>
                <a:gd name="connsiteX16" fmla="*/ 584250 w 601863"/>
                <a:gd name="connsiteY16" fmla="*/ 469628 h 1245715"/>
                <a:gd name="connsiteX17" fmla="*/ 566420 w 601863"/>
                <a:gd name="connsiteY17" fmla="*/ 455340 h 1245715"/>
                <a:gd name="connsiteX18" fmla="*/ 584249 w 601863"/>
                <a:gd name="connsiteY18" fmla="*/ 469628 h 1245715"/>
                <a:gd name="connsiteX19" fmla="*/ 589119 w 601863"/>
                <a:gd name="connsiteY19" fmla="*/ 475534 h 1245715"/>
                <a:gd name="connsiteX20" fmla="*/ 597008 w 601863"/>
                <a:gd name="connsiteY20" fmla="*/ 495571 h 1245715"/>
                <a:gd name="connsiteX21" fmla="*/ 597009 w 601863"/>
                <a:gd name="connsiteY21" fmla="*/ 495570 h 1245715"/>
                <a:gd name="connsiteX22" fmla="*/ 599779 w 601863"/>
                <a:gd name="connsiteY22" fmla="*/ 502604 h 1245715"/>
                <a:gd name="connsiteX23" fmla="*/ 601059 w 601863"/>
                <a:gd name="connsiteY23" fmla="*/ 541190 h 1245715"/>
                <a:gd name="connsiteX24" fmla="*/ 600557 w 601863"/>
                <a:gd name="connsiteY24" fmla="*/ 543342 h 1245715"/>
                <a:gd name="connsiteX25" fmla="*/ 601862 w 601863"/>
                <a:gd name="connsiteY25" fmla="*/ 545154 h 1245715"/>
                <a:gd name="connsiteX26" fmla="*/ 599783 w 601863"/>
                <a:gd name="connsiteY26" fmla="*/ 546652 h 1245715"/>
                <a:gd name="connsiteX27" fmla="*/ 591019 w 601863"/>
                <a:gd name="connsiteY27" fmla="*/ 584213 h 1245715"/>
                <a:gd name="connsiteX28" fmla="*/ 469878 w 601863"/>
                <a:gd name="connsiteY28" fmla="*/ 917049 h 1245715"/>
                <a:gd name="connsiteX29" fmla="*/ 552163 w 601863"/>
                <a:gd name="connsiteY29" fmla="*/ 1156022 h 1245715"/>
                <a:gd name="connsiteX30" fmla="*/ 510507 w 601863"/>
                <a:gd name="connsiteY30" fmla="*/ 1241432 h 1245715"/>
                <a:gd name="connsiteX31" fmla="*/ 425098 w 601863"/>
                <a:gd name="connsiteY31" fmla="*/ 1199774 h 1245715"/>
                <a:gd name="connsiteX32" fmla="*/ 314599 w 601863"/>
                <a:gd name="connsiteY32" fmla="*/ 878865 h 1245715"/>
                <a:gd name="connsiteX33" fmla="*/ 387581 w 601863"/>
                <a:gd name="connsiteY33" fmla="*/ 678047 h 1245715"/>
                <a:gd name="connsiteX34" fmla="*/ 419394 w 601863"/>
                <a:gd name="connsiteY34" fmla="*/ 590648 h 1245715"/>
                <a:gd name="connsiteX35" fmla="*/ 422904 w 601863"/>
                <a:gd name="connsiteY35" fmla="*/ 595429 h 1245715"/>
                <a:gd name="connsiteX36" fmla="*/ 423036 w 601863"/>
                <a:gd name="connsiteY36" fmla="*/ 595063 h 1245715"/>
                <a:gd name="connsiteX37" fmla="*/ 419395 w 601863"/>
                <a:gd name="connsiteY37" fmla="*/ 590646 h 1245715"/>
                <a:gd name="connsiteX38" fmla="*/ 419392 w 601863"/>
                <a:gd name="connsiteY38" fmla="*/ 590646 h 1245715"/>
                <a:gd name="connsiteX39" fmla="*/ 286557 w 601863"/>
                <a:gd name="connsiteY39" fmla="*/ 429535 h 1245715"/>
                <a:gd name="connsiteX40" fmla="*/ 284516 w 601863"/>
                <a:gd name="connsiteY40" fmla="*/ 429123 h 1245715"/>
                <a:gd name="connsiteX41" fmla="*/ 248444 w 601863"/>
                <a:gd name="connsiteY41" fmla="*/ 528232 h 1245715"/>
                <a:gd name="connsiteX42" fmla="*/ 75963 w 601863"/>
                <a:gd name="connsiteY42" fmla="*/ 619940 h 1245715"/>
                <a:gd name="connsiteX43" fmla="*/ 6061 w 601863"/>
                <a:gd name="connsiteY43" fmla="*/ 598570 h 1245715"/>
                <a:gd name="connsiteX44" fmla="*/ 27433 w 601863"/>
                <a:gd name="connsiteY44" fmla="*/ 528666 h 1245715"/>
                <a:gd name="connsiteX45" fmla="*/ 164875 w 601863"/>
                <a:gd name="connsiteY45" fmla="*/ 455586 h 1245715"/>
                <a:gd name="connsiteX46" fmla="*/ 164875 w 601863"/>
                <a:gd name="connsiteY46" fmla="*/ 455587 h 1245715"/>
                <a:gd name="connsiteX47" fmla="*/ 164876 w 601863"/>
                <a:gd name="connsiteY47" fmla="*/ 455586 h 1245715"/>
                <a:gd name="connsiteX48" fmla="*/ 214082 w 601863"/>
                <a:gd name="connsiteY48" fmla="*/ 320395 h 1245715"/>
                <a:gd name="connsiteX49" fmla="*/ 213996 w 601863"/>
                <a:gd name="connsiteY49" fmla="*/ 319541 h 1245715"/>
                <a:gd name="connsiteX50" fmla="*/ 320994 w 601863"/>
                <a:gd name="connsiteY50" fmla="*/ 212543 h 1245715"/>
                <a:gd name="connsiteX51" fmla="*/ 165544 w 601863"/>
                <a:gd name="connsiteY51" fmla="*/ 0 h 1245715"/>
                <a:gd name="connsiteX52" fmla="*/ 288032 w 601863"/>
                <a:gd name="connsiteY52" fmla="*/ 122488 h 1245715"/>
                <a:gd name="connsiteX53" fmla="*/ 165544 w 601863"/>
                <a:gd name="connsiteY53" fmla="*/ 244976 h 1245715"/>
                <a:gd name="connsiteX54" fmla="*/ 43056 w 601863"/>
                <a:gd name="connsiteY54" fmla="*/ 122488 h 1245715"/>
                <a:gd name="connsiteX55" fmla="*/ 165544 w 601863"/>
                <a:gd name="connsiteY55" fmla="*/ 0 h 124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01863" h="1245715">
                  <a:moveTo>
                    <a:pt x="363904" y="815288"/>
                  </a:moveTo>
                  <a:lnTo>
                    <a:pt x="340694" y="879057"/>
                  </a:lnTo>
                  <a:lnTo>
                    <a:pt x="363904" y="815291"/>
                  </a:lnTo>
                  <a:close/>
                  <a:moveTo>
                    <a:pt x="17789" y="646960"/>
                  </a:moveTo>
                  <a:lnTo>
                    <a:pt x="48801" y="646960"/>
                  </a:lnTo>
                  <a:lnTo>
                    <a:pt x="48801" y="1245715"/>
                  </a:lnTo>
                  <a:lnTo>
                    <a:pt x="17789" y="1245715"/>
                  </a:lnTo>
                  <a:close/>
                  <a:moveTo>
                    <a:pt x="320994" y="212543"/>
                  </a:moveTo>
                  <a:cubicBezTo>
                    <a:pt x="335767" y="212543"/>
                    <a:pt x="349841" y="215537"/>
                    <a:pt x="362642" y="220951"/>
                  </a:cubicBezTo>
                  <a:lnTo>
                    <a:pt x="366379" y="222980"/>
                  </a:lnTo>
                  <a:lnTo>
                    <a:pt x="367507" y="223208"/>
                  </a:lnTo>
                  <a:lnTo>
                    <a:pt x="368876" y="224335"/>
                  </a:lnTo>
                  <a:lnTo>
                    <a:pt x="380817" y="230816"/>
                  </a:lnTo>
                  <a:cubicBezTo>
                    <a:pt x="386509" y="234662"/>
                    <a:pt x="391811" y="239041"/>
                    <a:pt x="396652" y="243882"/>
                  </a:cubicBezTo>
                  <a:lnTo>
                    <a:pt x="405217" y="254262"/>
                  </a:lnTo>
                  <a:lnTo>
                    <a:pt x="409763" y="258006"/>
                  </a:lnTo>
                  <a:lnTo>
                    <a:pt x="584250" y="469628"/>
                  </a:lnTo>
                  <a:lnTo>
                    <a:pt x="566420" y="455340"/>
                  </a:lnTo>
                  <a:lnTo>
                    <a:pt x="584249" y="469628"/>
                  </a:lnTo>
                  <a:lnTo>
                    <a:pt x="589119" y="475534"/>
                  </a:lnTo>
                  <a:lnTo>
                    <a:pt x="597008" y="495571"/>
                  </a:lnTo>
                  <a:lnTo>
                    <a:pt x="597009" y="495570"/>
                  </a:lnTo>
                  <a:lnTo>
                    <a:pt x="599779" y="502604"/>
                  </a:lnTo>
                  <a:cubicBezTo>
                    <a:pt x="602004" y="514265"/>
                    <a:pt x="602475" y="527358"/>
                    <a:pt x="601059" y="541190"/>
                  </a:cubicBezTo>
                  <a:lnTo>
                    <a:pt x="600557" y="543342"/>
                  </a:lnTo>
                  <a:lnTo>
                    <a:pt x="601862" y="545154"/>
                  </a:lnTo>
                  <a:lnTo>
                    <a:pt x="599783" y="546652"/>
                  </a:lnTo>
                  <a:lnTo>
                    <a:pt x="591019" y="584213"/>
                  </a:lnTo>
                  <a:lnTo>
                    <a:pt x="469878" y="917049"/>
                  </a:lnTo>
                  <a:lnTo>
                    <a:pt x="552163" y="1156022"/>
                  </a:lnTo>
                  <a:cubicBezTo>
                    <a:pt x="564245" y="1191110"/>
                    <a:pt x="545595" y="1229350"/>
                    <a:pt x="510507" y="1241432"/>
                  </a:cubicBezTo>
                  <a:cubicBezTo>
                    <a:pt x="475418" y="1253512"/>
                    <a:pt x="437180" y="1234862"/>
                    <a:pt x="425098" y="1199774"/>
                  </a:cubicBezTo>
                  <a:lnTo>
                    <a:pt x="314599" y="878865"/>
                  </a:lnTo>
                  <a:cubicBezTo>
                    <a:pt x="324642" y="839238"/>
                    <a:pt x="374961" y="710193"/>
                    <a:pt x="387581" y="678047"/>
                  </a:cubicBezTo>
                  <a:lnTo>
                    <a:pt x="419394" y="590648"/>
                  </a:lnTo>
                  <a:lnTo>
                    <a:pt x="422904" y="595429"/>
                  </a:lnTo>
                  <a:lnTo>
                    <a:pt x="423036" y="595063"/>
                  </a:lnTo>
                  <a:lnTo>
                    <a:pt x="419395" y="590646"/>
                  </a:lnTo>
                  <a:lnTo>
                    <a:pt x="419392" y="590646"/>
                  </a:lnTo>
                  <a:lnTo>
                    <a:pt x="286557" y="429535"/>
                  </a:lnTo>
                  <a:lnTo>
                    <a:pt x="284516" y="429123"/>
                  </a:lnTo>
                  <a:lnTo>
                    <a:pt x="248444" y="528232"/>
                  </a:lnTo>
                  <a:lnTo>
                    <a:pt x="75963" y="619940"/>
                  </a:lnTo>
                  <a:cubicBezTo>
                    <a:pt x="50761" y="623582"/>
                    <a:pt x="19462" y="623773"/>
                    <a:pt x="6061" y="598570"/>
                  </a:cubicBezTo>
                  <a:cubicBezTo>
                    <a:pt x="-7342" y="573365"/>
                    <a:pt x="2227" y="542068"/>
                    <a:pt x="27433" y="528666"/>
                  </a:cubicBezTo>
                  <a:lnTo>
                    <a:pt x="164875" y="455586"/>
                  </a:lnTo>
                  <a:lnTo>
                    <a:pt x="164875" y="455587"/>
                  </a:lnTo>
                  <a:lnTo>
                    <a:pt x="164876" y="455586"/>
                  </a:lnTo>
                  <a:lnTo>
                    <a:pt x="214082" y="320395"/>
                  </a:lnTo>
                  <a:lnTo>
                    <a:pt x="213996" y="319541"/>
                  </a:lnTo>
                  <a:cubicBezTo>
                    <a:pt x="213996" y="260447"/>
                    <a:pt x="261900" y="212543"/>
                    <a:pt x="320994" y="212543"/>
                  </a:cubicBezTo>
                  <a:close/>
                  <a:moveTo>
                    <a:pt x="165544" y="0"/>
                  </a:moveTo>
                  <a:cubicBezTo>
                    <a:pt x="233192" y="0"/>
                    <a:pt x="288032" y="54840"/>
                    <a:pt x="288032" y="122488"/>
                  </a:cubicBezTo>
                  <a:cubicBezTo>
                    <a:pt x="288032" y="190136"/>
                    <a:pt x="233192" y="244976"/>
                    <a:pt x="165544" y="244976"/>
                  </a:cubicBezTo>
                  <a:cubicBezTo>
                    <a:pt x="97896" y="244976"/>
                    <a:pt x="43056" y="190136"/>
                    <a:pt x="43056" y="122488"/>
                  </a:cubicBezTo>
                  <a:cubicBezTo>
                    <a:pt x="43056" y="54840"/>
                    <a:pt x="97896" y="0"/>
                    <a:pt x="165544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5" name="Straight Connector 11">
              <a:extLst>
                <a:ext uri="{FF2B5EF4-FFF2-40B4-BE49-F238E27FC236}">
                  <a16:creationId xmlns:a16="http://schemas.microsoft.com/office/drawing/2014/main" id="{8463CFA7-A194-B3B2-005C-DD3DE2AB27F1}"/>
                </a:ext>
              </a:extLst>
            </p:cNvPr>
            <p:cNvCxnSpPr>
              <a:cxnSpLocks/>
            </p:cNvCxnSpPr>
            <p:nvPr/>
          </p:nvCxnSpPr>
          <p:spPr>
            <a:xfrm>
              <a:off x="10470965" y="2740883"/>
              <a:ext cx="1" cy="73262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13">
              <a:extLst>
                <a:ext uri="{FF2B5EF4-FFF2-40B4-BE49-F238E27FC236}">
                  <a16:creationId xmlns:a16="http://schemas.microsoft.com/office/drawing/2014/main" id="{F25BDC78-6F5D-4183-504A-93531DF0C403}"/>
                </a:ext>
              </a:extLst>
            </p:cNvPr>
            <p:cNvCxnSpPr>
              <a:cxnSpLocks/>
            </p:cNvCxnSpPr>
            <p:nvPr/>
          </p:nvCxnSpPr>
          <p:spPr>
            <a:xfrm>
              <a:off x="10548928" y="4425605"/>
              <a:ext cx="1" cy="73262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Chart 18">
            <a:extLst>
              <a:ext uri="{FF2B5EF4-FFF2-40B4-BE49-F238E27FC236}">
                <a16:creationId xmlns:a16="http://schemas.microsoft.com/office/drawing/2014/main" id="{EA1BD4F6-EDA3-F187-2541-900AC00F95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248621"/>
              </p:ext>
            </p:extLst>
          </p:nvPr>
        </p:nvGraphicFramePr>
        <p:xfrm>
          <a:off x="22041" y="5118623"/>
          <a:ext cx="5002541" cy="1461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8">
            <a:extLst>
              <a:ext uri="{FF2B5EF4-FFF2-40B4-BE49-F238E27FC236}">
                <a16:creationId xmlns:a16="http://schemas.microsoft.com/office/drawing/2014/main" id="{15EA21E1-AA25-8B2A-0329-C99DDC8B1C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9727948"/>
              </p:ext>
            </p:extLst>
          </p:nvPr>
        </p:nvGraphicFramePr>
        <p:xfrm>
          <a:off x="221254" y="1437241"/>
          <a:ext cx="3917325" cy="3331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Google Shape;123;p3">
            <a:extLst>
              <a:ext uri="{FF2B5EF4-FFF2-40B4-BE49-F238E27FC236}">
                <a16:creationId xmlns:a16="http://schemas.microsoft.com/office/drawing/2014/main" id="{568271C3-DCB0-61C9-1D14-10CBC639D154}"/>
              </a:ext>
            </a:extLst>
          </p:cNvPr>
          <p:cNvSpPr txBox="1"/>
          <p:nvPr/>
        </p:nvSpPr>
        <p:spPr>
          <a:xfrm>
            <a:off x="0" y="967413"/>
            <a:ext cx="2659017" cy="417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Montserrat"/>
              <a:buNone/>
            </a:pPr>
            <a:r>
              <a:rPr lang="es-CO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Ciudades</a:t>
            </a:r>
          </a:p>
        </p:txBody>
      </p:sp>
    </p:spTree>
    <p:extLst>
      <p:ext uri="{BB962C8B-B14F-4D97-AF65-F5344CB8AC3E}">
        <p14:creationId xmlns:p14="http://schemas.microsoft.com/office/powerpoint/2010/main" val="48911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3;p3">
            <a:extLst>
              <a:ext uri="{FF2B5EF4-FFF2-40B4-BE49-F238E27FC236}">
                <a16:creationId xmlns:a16="http://schemas.microsoft.com/office/drawing/2014/main" id="{1DAB04BF-4228-B660-630F-334FE25A56DE}"/>
              </a:ext>
            </a:extLst>
          </p:cNvPr>
          <p:cNvSpPr txBox="1"/>
          <p:nvPr/>
        </p:nvSpPr>
        <p:spPr>
          <a:xfrm>
            <a:off x="-1" y="971266"/>
            <a:ext cx="3768436" cy="54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¿Cuántos tramites y pagos digitales realizas al mes</a:t>
            </a:r>
            <a:r>
              <a:rPr lang="es-CO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" name="Straight Connector 25">
            <a:extLst>
              <a:ext uri="{FF2B5EF4-FFF2-40B4-BE49-F238E27FC236}">
                <a16:creationId xmlns:a16="http://schemas.microsoft.com/office/drawing/2014/main" id="{23B7D504-039F-845A-D595-E797B6ECE239}"/>
              </a:ext>
            </a:extLst>
          </p:cNvPr>
          <p:cNvCxnSpPr>
            <a:cxnSpLocks/>
          </p:cNvCxnSpPr>
          <p:nvPr/>
        </p:nvCxnSpPr>
        <p:spPr>
          <a:xfrm>
            <a:off x="90998" y="1569967"/>
            <a:ext cx="3421073" cy="0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headEnd type="oval" w="med" len="med"/>
            <a:tailEnd type="oval" w="med" len="med"/>
          </a:ln>
          <a:effectLst/>
        </p:spPr>
      </p:cxnSp>
      <p:graphicFrame>
        <p:nvGraphicFramePr>
          <p:cNvPr id="61" name="Chart 18">
            <a:extLst>
              <a:ext uri="{FF2B5EF4-FFF2-40B4-BE49-F238E27FC236}">
                <a16:creationId xmlns:a16="http://schemas.microsoft.com/office/drawing/2014/main" id="{65EA6A9E-8FDC-8827-5CD4-2C50CFC293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8286764"/>
              </p:ext>
            </p:extLst>
          </p:nvPr>
        </p:nvGraphicFramePr>
        <p:xfrm>
          <a:off x="3512071" y="412408"/>
          <a:ext cx="6904186" cy="1500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9" name="Rectángulo 6">
            <a:extLst>
              <a:ext uri="{FF2B5EF4-FFF2-40B4-BE49-F238E27FC236}">
                <a16:creationId xmlns:a16="http://schemas.microsoft.com/office/drawing/2014/main" id="{DB4C8221-E95A-A29B-87F0-033D6C43EF78}"/>
              </a:ext>
            </a:extLst>
          </p:cNvPr>
          <p:cNvSpPr/>
          <p:nvPr/>
        </p:nvSpPr>
        <p:spPr>
          <a:xfrm>
            <a:off x="8318318" y="49519"/>
            <a:ext cx="24003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O" sz="800" b="1" i="1" dirty="0">
                <a:latin typeface="Montserrat" panose="02000505000000020004"/>
              </a:rPr>
              <a:t>Base Total de encuestas: 829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CC53C6A-DC97-6567-479F-B26D639CB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638919"/>
              </p:ext>
            </p:extLst>
          </p:nvPr>
        </p:nvGraphicFramePr>
        <p:xfrm>
          <a:off x="90998" y="2717572"/>
          <a:ext cx="10325259" cy="407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Google Shape;123;p3">
            <a:extLst>
              <a:ext uri="{FF2B5EF4-FFF2-40B4-BE49-F238E27FC236}">
                <a16:creationId xmlns:a16="http://schemas.microsoft.com/office/drawing/2014/main" id="{6E400955-71D3-018D-57AC-3AD296CB4D0A}"/>
              </a:ext>
            </a:extLst>
          </p:cNvPr>
          <p:cNvSpPr txBox="1"/>
          <p:nvPr/>
        </p:nvSpPr>
        <p:spPr>
          <a:xfrm>
            <a:off x="0" y="2290341"/>
            <a:ext cx="9170344" cy="54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¿Qué es lo que más valora de una plataforma a la hora de realizar los tramites</a:t>
            </a:r>
            <a:r>
              <a:rPr lang="es-CO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F1E1B40-F9D8-4CBB-2DA6-26DCD2DC9921}"/>
              </a:ext>
            </a:extLst>
          </p:cNvPr>
          <p:cNvSpPr/>
          <p:nvPr/>
        </p:nvSpPr>
        <p:spPr>
          <a:xfrm>
            <a:off x="729343" y="2867784"/>
            <a:ext cx="8098971" cy="12579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358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3;p3">
            <a:extLst>
              <a:ext uri="{FF2B5EF4-FFF2-40B4-BE49-F238E27FC236}">
                <a16:creationId xmlns:a16="http://schemas.microsoft.com/office/drawing/2014/main" id="{1DAB04BF-4228-B660-630F-334FE25A56DE}"/>
              </a:ext>
            </a:extLst>
          </p:cNvPr>
          <p:cNvSpPr txBox="1"/>
          <p:nvPr/>
        </p:nvSpPr>
        <p:spPr>
          <a:xfrm>
            <a:off x="906883" y="762000"/>
            <a:ext cx="3768436" cy="54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¿Con qué sector/es sus tramites electrónicos están relacionados</a:t>
            </a:r>
            <a:r>
              <a:rPr lang="es-CO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Rectángulo 6">
            <a:extLst>
              <a:ext uri="{FF2B5EF4-FFF2-40B4-BE49-F238E27FC236}">
                <a16:creationId xmlns:a16="http://schemas.microsoft.com/office/drawing/2014/main" id="{DB4C8221-E95A-A29B-87F0-033D6C43EF78}"/>
              </a:ext>
            </a:extLst>
          </p:cNvPr>
          <p:cNvSpPr/>
          <p:nvPr/>
        </p:nvSpPr>
        <p:spPr>
          <a:xfrm>
            <a:off x="8318318" y="49519"/>
            <a:ext cx="24003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O" sz="800" b="1" i="1" dirty="0">
                <a:latin typeface="Montserrat" panose="02000505000000020004"/>
              </a:rPr>
              <a:t>Base Total de encuestas: 829</a:t>
            </a:r>
          </a:p>
        </p:txBody>
      </p:sp>
      <p:sp>
        <p:nvSpPr>
          <p:cNvPr id="9" name="Google Shape;123;p3">
            <a:extLst>
              <a:ext uri="{FF2B5EF4-FFF2-40B4-BE49-F238E27FC236}">
                <a16:creationId xmlns:a16="http://schemas.microsoft.com/office/drawing/2014/main" id="{A76C8B0C-9364-4E00-E224-06EF6D13CC79}"/>
              </a:ext>
            </a:extLst>
          </p:cNvPr>
          <p:cNvSpPr txBox="1"/>
          <p:nvPr/>
        </p:nvSpPr>
        <p:spPr>
          <a:xfrm>
            <a:off x="5624943" y="643600"/>
            <a:ext cx="5250875" cy="870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¿En que sector/es se le presentan </a:t>
            </a:r>
            <a:r>
              <a:rPr lang="es-ES" sz="1600" b="1" dirty="0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</a:rPr>
              <a:t>mayores dificultades </a:t>
            </a: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al momento de realizar estos tramites electrónicos</a:t>
            </a:r>
            <a:r>
              <a:rPr lang="es-CO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A5D0E95-7B3E-802B-9E1F-0D7E4632A673}"/>
              </a:ext>
            </a:extLst>
          </p:cNvPr>
          <p:cNvCxnSpPr/>
          <p:nvPr/>
        </p:nvCxnSpPr>
        <p:spPr>
          <a:xfrm>
            <a:off x="5446194" y="264963"/>
            <a:ext cx="0" cy="648681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49795C36-77F9-7EC7-2F79-611CBB3CD7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40"/>
          <a:stretch/>
        </p:blipFill>
        <p:spPr>
          <a:xfrm>
            <a:off x="230245" y="2209800"/>
            <a:ext cx="5038024" cy="38862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2DE3967-3DEC-45AB-543C-B46E306B91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40"/>
          <a:stretch/>
        </p:blipFill>
        <p:spPr>
          <a:xfrm>
            <a:off x="5722102" y="2209800"/>
            <a:ext cx="4619888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13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3;p3">
            <a:extLst>
              <a:ext uri="{FF2B5EF4-FFF2-40B4-BE49-F238E27FC236}">
                <a16:creationId xmlns:a16="http://schemas.microsoft.com/office/drawing/2014/main" id="{1DAB04BF-4228-B660-630F-334FE25A56DE}"/>
              </a:ext>
            </a:extLst>
          </p:cNvPr>
          <p:cNvSpPr txBox="1"/>
          <p:nvPr/>
        </p:nvSpPr>
        <p:spPr>
          <a:xfrm>
            <a:off x="-1" y="534303"/>
            <a:ext cx="7232073" cy="54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¿Cuáles de las siguientes plataformas </a:t>
            </a:r>
            <a:r>
              <a:rPr lang="es-ES" sz="1600" b="1" dirty="0">
                <a:latin typeface="Montserrat"/>
                <a:ea typeface="Montserrat"/>
                <a:cs typeface="Montserrat"/>
                <a:sym typeface="Montserrat"/>
              </a:rPr>
              <a:t>destacaría por la </a:t>
            </a:r>
            <a:r>
              <a:rPr lang="es-ES" sz="1600" b="1" dirty="0">
                <a:solidFill>
                  <a:schemeClr val="accent2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buena experiencia</a:t>
            </a: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al momento de realizar tramites electrónicos</a:t>
            </a:r>
            <a:r>
              <a:rPr lang="es-CO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" name="Straight Connector 25">
            <a:extLst>
              <a:ext uri="{FF2B5EF4-FFF2-40B4-BE49-F238E27FC236}">
                <a16:creationId xmlns:a16="http://schemas.microsoft.com/office/drawing/2014/main" id="{23B7D504-039F-845A-D595-E797B6ECE239}"/>
              </a:ext>
            </a:extLst>
          </p:cNvPr>
          <p:cNvCxnSpPr>
            <a:cxnSpLocks/>
          </p:cNvCxnSpPr>
          <p:nvPr/>
        </p:nvCxnSpPr>
        <p:spPr>
          <a:xfrm>
            <a:off x="90998" y="1191276"/>
            <a:ext cx="7067184" cy="0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headEnd type="oval" w="med" len="med"/>
            <a:tailEnd type="oval" w="med" len="med"/>
          </a:ln>
          <a:effectLst/>
        </p:spPr>
      </p:cxnSp>
      <p:sp>
        <p:nvSpPr>
          <p:cNvPr id="69" name="Rectángulo 6">
            <a:extLst>
              <a:ext uri="{FF2B5EF4-FFF2-40B4-BE49-F238E27FC236}">
                <a16:creationId xmlns:a16="http://schemas.microsoft.com/office/drawing/2014/main" id="{DB4C8221-E95A-A29B-87F0-033D6C43EF78}"/>
              </a:ext>
            </a:extLst>
          </p:cNvPr>
          <p:cNvSpPr/>
          <p:nvPr/>
        </p:nvSpPr>
        <p:spPr>
          <a:xfrm>
            <a:off x="8318318" y="49519"/>
            <a:ext cx="24003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O" sz="800" b="1" i="1" dirty="0">
                <a:latin typeface="Montserrat" panose="02000505000000020004"/>
              </a:rPr>
              <a:t>Base Total de encuestas: 829</a:t>
            </a:r>
          </a:p>
        </p:txBody>
      </p:sp>
      <p:sp>
        <p:nvSpPr>
          <p:cNvPr id="7" name="Google Shape;123;p3">
            <a:extLst>
              <a:ext uri="{FF2B5EF4-FFF2-40B4-BE49-F238E27FC236}">
                <a16:creationId xmlns:a16="http://schemas.microsoft.com/office/drawing/2014/main" id="{D66F992C-8C71-C09F-7CCC-FBC2A316E658}"/>
              </a:ext>
            </a:extLst>
          </p:cNvPr>
          <p:cNvSpPr txBox="1"/>
          <p:nvPr/>
        </p:nvSpPr>
        <p:spPr>
          <a:xfrm>
            <a:off x="0" y="3928667"/>
            <a:ext cx="7232073" cy="54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¿Con cuáles de estas plataformas ha tenido </a:t>
            </a:r>
            <a:r>
              <a:rPr lang="es-ES" sz="1600" b="1" dirty="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algún tipo de problema</a:t>
            </a:r>
            <a:r>
              <a:rPr lang="es-ES" sz="1600" b="1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al realizar tramites electrónicos?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122A44D1-0850-93D5-9552-ABABB1C6D070}"/>
              </a:ext>
            </a:extLst>
          </p:cNvPr>
          <p:cNvCxnSpPr>
            <a:cxnSpLocks/>
          </p:cNvCxnSpPr>
          <p:nvPr/>
        </p:nvCxnSpPr>
        <p:spPr>
          <a:xfrm>
            <a:off x="90999" y="4585640"/>
            <a:ext cx="7067184" cy="0"/>
          </a:xfrm>
          <a:prstGeom prst="line">
            <a:avLst/>
          </a:prstGeom>
          <a:noFill/>
          <a:ln w="3175" cap="flat" cmpd="sng" algn="ctr">
            <a:solidFill>
              <a:schemeClr val="tx1"/>
            </a:solidFill>
            <a:prstDash val="solid"/>
            <a:headEnd type="oval" w="med" len="med"/>
            <a:tailEnd type="oval" w="med" len="med"/>
          </a:ln>
          <a:effectLst/>
        </p:spPr>
      </p:cxnSp>
      <p:graphicFrame>
        <p:nvGraphicFramePr>
          <p:cNvPr id="12" name="Chart 18">
            <a:extLst>
              <a:ext uri="{FF2B5EF4-FFF2-40B4-BE49-F238E27FC236}">
                <a16:creationId xmlns:a16="http://schemas.microsoft.com/office/drawing/2014/main" id="{456C0547-9587-4722-AB6E-1FFFB80D66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2477901"/>
              </p:ext>
            </p:extLst>
          </p:nvPr>
        </p:nvGraphicFramePr>
        <p:xfrm>
          <a:off x="1" y="4959288"/>
          <a:ext cx="10557164" cy="1500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ángulo 6">
            <a:extLst>
              <a:ext uri="{FF2B5EF4-FFF2-40B4-BE49-F238E27FC236}">
                <a16:creationId xmlns:a16="http://schemas.microsoft.com/office/drawing/2014/main" id="{E3827D3D-FD26-CF9D-7082-51CA1AC646D7}"/>
              </a:ext>
            </a:extLst>
          </p:cNvPr>
          <p:cNvSpPr/>
          <p:nvPr/>
        </p:nvSpPr>
        <p:spPr>
          <a:xfrm>
            <a:off x="1" y="1225228"/>
            <a:ext cx="98829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b="1" i="1" dirty="0">
                <a:latin typeface="Montserrat" panose="02000505000000020004"/>
              </a:rPr>
              <a:t>Top 10</a:t>
            </a:r>
          </a:p>
        </p:txBody>
      </p:sp>
      <p:sp>
        <p:nvSpPr>
          <p:cNvPr id="15" name="Rectángulo 6">
            <a:extLst>
              <a:ext uri="{FF2B5EF4-FFF2-40B4-BE49-F238E27FC236}">
                <a16:creationId xmlns:a16="http://schemas.microsoft.com/office/drawing/2014/main" id="{633CFAC4-F857-2B17-CAB4-D23C0ABB01F2}"/>
              </a:ext>
            </a:extLst>
          </p:cNvPr>
          <p:cNvSpPr/>
          <p:nvPr/>
        </p:nvSpPr>
        <p:spPr>
          <a:xfrm>
            <a:off x="-1" y="4713067"/>
            <a:ext cx="98829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b="1" i="1" dirty="0">
                <a:latin typeface="Montserrat" panose="02000505000000020004"/>
              </a:rPr>
              <a:t>Top 10</a:t>
            </a:r>
          </a:p>
        </p:txBody>
      </p:sp>
      <p:graphicFrame>
        <p:nvGraphicFramePr>
          <p:cNvPr id="2" name="Chart 18">
            <a:extLst>
              <a:ext uri="{FF2B5EF4-FFF2-40B4-BE49-F238E27FC236}">
                <a16:creationId xmlns:a16="http://schemas.microsoft.com/office/drawing/2014/main" id="{7874CF71-DF2B-7DB8-CEDA-D5ED3C9364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7445674"/>
              </p:ext>
            </p:extLst>
          </p:nvPr>
        </p:nvGraphicFramePr>
        <p:xfrm>
          <a:off x="-27708" y="1466588"/>
          <a:ext cx="10557164" cy="2052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782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BAE9D5-3125-1E1E-E9DA-1FFFD31A4E87}"/>
              </a:ext>
            </a:extLst>
          </p:cNvPr>
          <p:cNvSpPr txBox="1"/>
          <p:nvPr/>
        </p:nvSpPr>
        <p:spPr>
          <a:xfrm>
            <a:off x="1021976" y="1428099"/>
            <a:ext cx="7196866" cy="5229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O" sz="1400" dirty="0">
                <a:latin typeface="Monserrat"/>
              </a:rPr>
              <a:t>El 59% de los encuestados realizan entre 1 y 5 tramites o pagos digitales al mes, seguido de un 26 % que realizan entre 5 y 10 tramites. </a:t>
            </a:r>
          </a:p>
          <a:p>
            <a:pPr>
              <a:lnSpc>
                <a:spcPct val="150000"/>
              </a:lnSpc>
            </a:pPr>
            <a:endParaRPr lang="es-CO" sz="1400" dirty="0">
              <a:latin typeface="Monserrat"/>
            </a:endParaRPr>
          </a:p>
          <a:p>
            <a:pPr>
              <a:lnSpc>
                <a:spcPct val="150000"/>
              </a:lnSpc>
            </a:pPr>
            <a:r>
              <a:rPr lang="es-CO" sz="1400" dirty="0">
                <a:latin typeface="Monserrat"/>
              </a:rPr>
              <a:t>Los aspectos que mas valoran de una plataforma a la hora de realizar los tramites son Seguridad (58%), Rapidez en la transacción (58%) y Simplicidad para realizar la transacción (56%), que ocupan los 3 primeros lugares.</a:t>
            </a:r>
          </a:p>
          <a:p>
            <a:pPr>
              <a:lnSpc>
                <a:spcPct val="150000"/>
              </a:lnSpc>
            </a:pPr>
            <a:endParaRPr lang="es-CO" sz="1400" dirty="0">
              <a:latin typeface="Monserrat"/>
            </a:endParaRPr>
          </a:p>
          <a:p>
            <a:pPr>
              <a:lnSpc>
                <a:spcPct val="150000"/>
              </a:lnSpc>
            </a:pPr>
            <a:r>
              <a:rPr lang="es-CO" sz="1400" dirty="0">
                <a:latin typeface="Monserrat"/>
              </a:rPr>
              <a:t>El 76% de los encuestados menciona en primera instancia que el sector bancario esta relacionado con sus tramites electrónicos; sin embargo, este mismo es el que presenta mayores dificultades al momento de realizar los trámites (34%).</a:t>
            </a:r>
          </a:p>
          <a:p>
            <a:pPr>
              <a:lnSpc>
                <a:spcPct val="150000"/>
              </a:lnSpc>
            </a:pPr>
            <a:endParaRPr lang="es-CO" sz="1400" dirty="0">
              <a:latin typeface="Monserrat"/>
            </a:endParaRPr>
          </a:p>
          <a:p>
            <a:pPr>
              <a:lnSpc>
                <a:spcPct val="150000"/>
              </a:lnSpc>
            </a:pPr>
            <a:r>
              <a:rPr lang="es-CO" sz="1400" dirty="0">
                <a:latin typeface="Monserrat"/>
              </a:rPr>
              <a:t>Bancolombia es la entidad cuya plataforma destaca en primer lugar por la buena experiencia y a su vez es con la cual los usuarios han tenido algún tipo de problema al realizar los tramites electrónicos. Para el caso de PSE y Davivienda que ocupan segundo y tercer lugar en cuanto a buena experiencia pasa a ocupar el tercer y quinto puesto respectivamente en cuanto a problemas para realizar </a:t>
            </a:r>
            <a:r>
              <a:rPr lang="es-CO" sz="1400">
                <a:latin typeface="Monserrat"/>
              </a:rPr>
              <a:t>los trámites </a:t>
            </a:r>
            <a:r>
              <a:rPr lang="es-CO" sz="1400" dirty="0">
                <a:latin typeface="Monserrat"/>
              </a:rPr>
              <a:t>electrónicos.</a:t>
            </a:r>
          </a:p>
        </p:txBody>
      </p:sp>
      <p:sp>
        <p:nvSpPr>
          <p:cNvPr id="4" name="Google Shape;123;p3">
            <a:extLst>
              <a:ext uri="{FF2B5EF4-FFF2-40B4-BE49-F238E27FC236}">
                <a16:creationId xmlns:a16="http://schemas.microsoft.com/office/drawing/2014/main" id="{DB1B37C9-DBD7-C04C-4EAD-23A9961893FF}"/>
              </a:ext>
            </a:extLst>
          </p:cNvPr>
          <p:cNvSpPr txBox="1"/>
          <p:nvPr/>
        </p:nvSpPr>
        <p:spPr>
          <a:xfrm>
            <a:off x="1138857" y="427839"/>
            <a:ext cx="4463334" cy="491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000"/>
              <a:buFont typeface="Montserrat"/>
              <a:buNone/>
              <a:tabLst/>
              <a:defRPr/>
            </a:pPr>
            <a:r>
              <a:rPr kumimoji="0" lang="es-CO" sz="3000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Conclusiones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928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583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arquesina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lors 2">
    <a:dk1>
      <a:srgbClr val="3F3F3F"/>
    </a:dk1>
    <a:lt1>
      <a:sysClr val="window" lastClr="FFFFFF"/>
    </a:lt1>
    <a:dk2>
      <a:srgbClr val="313C41"/>
    </a:dk2>
    <a:lt2>
      <a:srgbClr val="FFFFFF"/>
    </a:lt2>
    <a:accent1>
      <a:srgbClr val="698A12"/>
    </a:accent1>
    <a:accent2>
      <a:srgbClr val="2872A1"/>
    </a:accent2>
    <a:accent3>
      <a:srgbClr val="EA6C00"/>
    </a:accent3>
    <a:accent4>
      <a:srgbClr val="C91719"/>
    </a:accent4>
    <a:accent5>
      <a:srgbClr val="803066"/>
    </a:accent5>
    <a:accent6>
      <a:srgbClr val="2B7C78"/>
    </a:accent6>
    <a:hlink>
      <a:srgbClr val="A05024"/>
    </a:hlink>
    <a:folHlink>
      <a:srgbClr val="FEC037"/>
    </a:folHlink>
  </a:clrScheme>
  <a:fontScheme name="Ultimate">
    <a:majorFont>
      <a:latin typeface="Aller"/>
      <a:ea typeface=""/>
      <a:cs typeface=""/>
    </a:majorFont>
    <a:minorFont>
      <a:latin typeface="Source Sans Pro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olors 2">
    <a:dk1>
      <a:srgbClr val="3F3F3F"/>
    </a:dk1>
    <a:lt1>
      <a:sysClr val="window" lastClr="FFFFFF"/>
    </a:lt1>
    <a:dk2>
      <a:srgbClr val="313C41"/>
    </a:dk2>
    <a:lt2>
      <a:srgbClr val="FFFFFF"/>
    </a:lt2>
    <a:accent1>
      <a:srgbClr val="698A12"/>
    </a:accent1>
    <a:accent2>
      <a:srgbClr val="2872A1"/>
    </a:accent2>
    <a:accent3>
      <a:srgbClr val="EA6C00"/>
    </a:accent3>
    <a:accent4>
      <a:srgbClr val="C91719"/>
    </a:accent4>
    <a:accent5>
      <a:srgbClr val="803066"/>
    </a:accent5>
    <a:accent6>
      <a:srgbClr val="2B7C78"/>
    </a:accent6>
    <a:hlink>
      <a:srgbClr val="A05024"/>
    </a:hlink>
    <a:folHlink>
      <a:srgbClr val="FEC037"/>
    </a:folHlink>
  </a:clrScheme>
  <a:fontScheme name="Ultimate">
    <a:majorFont>
      <a:latin typeface="Aller"/>
      <a:ea typeface=""/>
      <a:cs typeface=""/>
    </a:majorFont>
    <a:minorFont>
      <a:latin typeface="Source Sans Pro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olors 2">
    <a:dk1>
      <a:srgbClr val="3F3F3F"/>
    </a:dk1>
    <a:lt1>
      <a:sysClr val="window" lastClr="FFFFFF"/>
    </a:lt1>
    <a:dk2>
      <a:srgbClr val="313C41"/>
    </a:dk2>
    <a:lt2>
      <a:srgbClr val="FFFFFF"/>
    </a:lt2>
    <a:accent1>
      <a:srgbClr val="698A12"/>
    </a:accent1>
    <a:accent2>
      <a:srgbClr val="2872A1"/>
    </a:accent2>
    <a:accent3>
      <a:srgbClr val="EA6C00"/>
    </a:accent3>
    <a:accent4>
      <a:srgbClr val="C91719"/>
    </a:accent4>
    <a:accent5>
      <a:srgbClr val="803066"/>
    </a:accent5>
    <a:accent6>
      <a:srgbClr val="2B7C78"/>
    </a:accent6>
    <a:hlink>
      <a:srgbClr val="A05024"/>
    </a:hlink>
    <a:folHlink>
      <a:srgbClr val="FEC037"/>
    </a:folHlink>
  </a:clrScheme>
  <a:fontScheme name="Ultimate">
    <a:majorFont>
      <a:latin typeface="Aller"/>
      <a:ea typeface=""/>
      <a:cs typeface=""/>
    </a:majorFont>
    <a:minorFont>
      <a:latin typeface="Source Sans Pro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olors 2">
    <a:dk1>
      <a:srgbClr val="3F3F3F"/>
    </a:dk1>
    <a:lt1>
      <a:sysClr val="window" lastClr="FFFFFF"/>
    </a:lt1>
    <a:dk2>
      <a:srgbClr val="313C41"/>
    </a:dk2>
    <a:lt2>
      <a:srgbClr val="FFFFFF"/>
    </a:lt2>
    <a:accent1>
      <a:srgbClr val="698A12"/>
    </a:accent1>
    <a:accent2>
      <a:srgbClr val="2872A1"/>
    </a:accent2>
    <a:accent3>
      <a:srgbClr val="EA6C00"/>
    </a:accent3>
    <a:accent4>
      <a:srgbClr val="C91719"/>
    </a:accent4>
    <a:accent5>
      <a:srgbClr val="803066"/>
    </a:accent5>
    <a:accent6>
      <a:srgbClr val="2B7C78"/>
    </a:accent6>
    <a:hlink>
      <a:srgbClr val="A05024"/>
    </a:hlink>
    <a:folHlink>
      <a:srgbClr val="FEC037"/>
    </a:folHlink>
  </a:clrScheme>
  <a:fontScheme name="Ultimate">
    <a:majorFont>
      <a:latin typeface="Aller"/>
      <a:ea typeface=""/>
      <a:cs typeface=""/>
    </a:majorFont>
    <a:minorFont>
      <a:latin typeface="Source Sans Pro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Colors 2">
    <a:dk1>
      <a:srgbClr val="3F3F3F"/>
    </a:dk1>
    <a:lt1>
      <a:sysClr val="window" lastClr="FFFFFF"/>
    </a:lt1>
    <a:dk2>
      <a:srgbClr val="313C41"/>
    </a:dk2>
    <a:lt2>
      <a:srgbClr val="FFFFFF"/>
    </a:lt2>
    <a:accent1>
      <a:srgbClr val="698A12"/>
    </a:accent1>
    <a:accent2>
      <a:srgbClr val="2872A1"/>
    </a:accent2>
    <a:accent3>
      <a:srgbClr val="EA6C00"/>
    </a:accent3>
    <a:accent4>
      <a:srgbClr val="C91719"/>
    </a:accent4>
    <a:accent5>
      <a:srgbClr val="803066"/>
    </a:accent5>
    <a:accent6>
      <a:srgbClr val="2B7C78"/>
    </a:accent6>
    <a:hlink>
      <a:srgbClr val="A05024"/>
    </a:hlink>
    <a:folHlink>
      <a:srgbClr val="FEC037"/>
    </a:folHlink>
  </a:clrScheme>
  <a:fontScheme name="Ultimate">
    <a:majorFont>
      <a:latin typeface="Aller"/>
      <a:ea typeface=""/>
      <a:cs typeface=""/>
    </a:majorFont>
    <a:minorFont>
      <a:latin typeface="Source Sans Pro"/>
      <a:ea typeface=""/>
      <a:cs typeface="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12372</TotalTime>
  <Words>405</Words>
  <Application>Microsoft Office PowerPoint</Application>
  <PresentationFormat>Panorámica</PresentationFormat>
  <Paragraphs>60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Monserrat</vt:lpstr>
      <vt:lpstr>Montserrat</vt:lpstr>
      <vt:lpstr>Montserrat ExtraLight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Andrea Garzon Garzon</cp:lastModifiedBy>
  <cp:revision>189</cp:revision>
  <dcterms:created xsi:type="dcterms:W3CDTF">2022-03-18T14:54:29Z</dcterms:created>
  <dcterms:modified xsi:type="dcterms:W3CDTF">2022-09-01T21:48:28Z</dcterms:modified>
</cp:coreProperties>
</file>